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256" r:id="rId2"/>
    <p:sldId id="257" r:id="rId3"/>
    <p:sldId id="258" r:id="rId4"/>
    <p:sldId id="259" r:id="rId5"/>
    <p:sldId id="260" r:id="rId6"/>
    <p:sldId id="261" r:id="rId7"/>
    <p:sldId id="262" r:id="rId8"/>
  </p:sldIdLst>
  <p:sldSz cx="9144000" cy="6858000" type="screen4x3"/>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0" d="100"/>
          <a:sy n="50" d="100"/>
        </p:scale>
        <p:origin x="-758" y="-67"/>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Otsikkodia">
    <p:spTree>
      <p:nvGrpSpPr>
        <p:cNvPr id="1" name=""/>
        <p:cNvGrpSpPr/>
        <p:nvPr/>
      </p:nvGrpSpPr>
      <p:grpSpPr>
        <a:xfrm>
          <a:off x="0" y="0"/>
          <a:ext cx="0" cy="0"/>
          <a:chOff x="0" y="0"/>
          <a:chExt cx="0" cy="0"/>
        </a:xfrm>
      </p:grpSpPr>
      <p:sp>
        <p:nvSpPr>
          <p:cNvPr id="28" name="Päivämäärän paikkamerkki 27"/>
          <p:cNvSpPr>
            <a:spLocks noGrp="1"/>
          </p:cNvSpPr>
          <p:nvPr>
            <p:ph type="dt" sz="half" idx="10"/>
          </p:nvPr>
        </p:nvSpPr>
        <p:spPr/>
        <p:txBody>
          <a:bodyPr/>
          <a:lstStyle>
            <a:extLst/>
          </a:lstStyle>
          <a:p>
            <a:fld id="{0A48A8E4-6280-4876-B39F-F6F48E30BD8C}" type="datetimeFigureOut">
              <a:rPr lang="fi-FI" smtClean="0"/>
              <a:t>27.9.2011</a:t>
            </a:fld>
            <a:endParaRPr lang="fi-FI"/>
          </a:p>
        </p:txBody>
      </p:sp>
      <p:sp>
        <p:nvSpPr>
          <p:cNvPr id="17" name="Alatunnisteen paikkamerkki 16"/>
          <p:cNvSpPr>
            <a:spLocks noGrp="1"/>
          </p:cNvSpPr>
          <p:nvPr>
            <p:ph type="ftr" sz="quarter" idx="11"/>
          </p:nvPr>
        </p:nvSpPr>
        <p:spPr/>
        <p:txBody>
          <a:bodyPr/>
          <a:lstStyle>
            <a:extLst/>
          </a:lstStyle>
          <a:p>
            <a:endParaRPr lang="fi-FI"/>
          </a:p>
        </p:txBody>
      </p:sp>
      <p:sp>
        <p:nvSpPr>
          <p:cNvPr id="29" name="Dian numeron paikkamerkki 28"/>
          <p:cNvSpPr>
            <a:spLocks noGrp="1"/>
          </p:cNvSpPr>
          <p:nvPr>
            <p:ph type="sldNum" sz="quarter" idx="12"/>
          </p:nvPr>
        </p:nvSpPr>
        <p:spPr/>
        <p:txBody>
          <a:bodyPr/>
          <a:lstStyle>
            <a:extLst/>
          </a:lstStyle>
          <a:p>
            <a:fld id="{D13BEB43-776D-4ABD-A841-855F2CFF1AEB}" type="slidenum">
              <a:rPr lang="fi-FI" smtClean="0"/>
              <a:t>‹#›</a:t>
            </a:fld>
            <a:endParaRPr lang="fi-FI"/>
          </a:p>
        </p:txBody>
      </p:sp>
      <p:sp>
        <p:nvSpPr>
          <p:cNvPr id="32" name="Suorakulmio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Suorakulmio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Suorakulmio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Suorakulmio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Suorakulmio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Otsikko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fi-FI" smtClean="0"/>
              <a:t>Muokkaa perustyyl. napsautt.</a:t>
            </a:r>
            <a:endParaRPr kumimoji="0" lang="en-US"/>
          </a:p>
        </p:txBody>
      </p:sp>
      <p:sp>
        <p:nvSpPr>
          <p:cNvPr id="9" name="Alaotsikko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fi-FI" smtClean="0"/>
              <a:t>Muokkaa alaotsikon perustyyliä napsautt.</a:t>
            </a:r>
            <a:endParaRPr kumimoji="0" lang="en-US"/>
          </a:p>
        </p:txBody>
      </p:sp>
      <p:sp>
        <p:nvSpPr>
          <p:cNvPr id="56" name="Suorakulmio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Suorakulmio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Suorakulmio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Suorakulmio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Otsikko ja pystysuora teksti">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extLst/>
          </a:lstStyle>
          <a:p>
            <a:r>
              <a:rPr kumimoji="0" lang="fi-FI" smtClean="0"/>
              <a:t>Muokkaa perustyyl. napsautt.</a:t>
            </a:r>
            <a:endParaRPr kumimoji="0" lang="en-US"/>
          </a:p>
        </p:txBody>
      </p:sp>
      <p:sp>
        <p:nvSpPr>
          <p:cNvPr id="3" name="Pystysuoran tekstin paikkamerkki 2"/>
          <p:cNvSpPr>
            <a:spLocks noGrp="1"/>
          </p:cNvSpPr>
          <p:nvPr>
            <p:ph type="body" orient="vert" idx="1"/>
          </p:nvPr>
        </p:nvSpPr>
        <p:spPr/>
        <p:txBody>
          <a:bodyPr vert="eaVert"/>
          <a:lstStyle>
            <a:extLst/>
          </a:lstStyle>
          <a:p>
            <a:pPr lvl="0" eaLnBrk="1" latinLnBrk="0" hangingPunct="1"/>
            <a:r>
              <a:rPr lang="fi-FI" smtClean="0"/>
              <a:t>Muokkaa tekstin perustyylejä napsauttamalla</a:t>
            </a:r>
          </a:p>
          <a:p>
            <a:pPr lvl="1" eaLnBrk="1" latinLnBrk="0" hangingPunct="1"/>
            <a:r>
              <a:rPr lang="fi-FI" smtClean="0"/>
              <a:t>toinen taso</a:t>
            </a:r>
          </a:p>
          <a:p>
            <a:pPr lvl="2" eaLnBrk="1" latinLnBrk="0" hangingPunct="1"/>
            <a:r>
              <a:rPr lang="fi-FI" smtClean="0"/>
              <a:t>kolmas taso</a:t>
            </a:r>
          </a:p>
          <a:p>
            <a:pPr lvl="3" eaLnBrk="1" latinLnBrk="0" hangingPunct="1"/>
            <a:r>
              <a:rPr lang="fi-FI" smtClean="0"/>
              <a:t>neljäs taso</a:t>
            </a:r>
          </a:p>
          <a:p>
            <a:pPr lvl="4" eaLnBrk="1" latinLnBrk="0" hangingPunct="1"/>
            <a:r>
              <a:rPr lang="fi-FI" smtClean="0"/>
              <a:t>viides taso</a:t>
            </a:r>
            <a:endParaRPr kumimoji="0" lang="en-US"/>
          </a:p>
        </p:txBody>
      </p:sp>
      <p:sp>
        <p:nvSpPr>
          <p:cNvPr id="4" name="Päivämäärän paikkamerkki 3"/>
          <p:cNvSpPr>
            <a:spLocks noGrp="1"/>
          </p:cNvSpPr>
          <p:nvPr>
            <p:ph type="dt" sz="half" idx="10"/>
          </p:nvPr>
        </p:nvSpPr>
        <p:spPr/>
        <p:txBody>
          <a:bodyPr/>
          <a:lstStyle>
            <a:extLst/>
          </a:lstStyle>
          <a:p>
            <a:fld id="{0A48A8E4-6280-4876-B39F-F6F48E30BD8C}" type="datetimeFigureOut">
              <a:rPr lang="fi-FI" smtClean="0"/>
              <a:t>27.9.2011</a:t>
            </a:fld>
            <a:endParaRPr lang="fi-FI"/>
          </a:p>
        </p:txBody>
      </p:sp>
      <p:sp>
        <p:nvSpPr>
          <p:cNvPr id="5" name="Alatunnisteen paikkamerkki 4"/>
          <p:cNvSpPr>
            <a:spLocks noGrp="1"/>
          </p:cNvSpPr>
          <p:nvPr>
            <p:ph type="ftr" sz="quarter" idx="11"/>
          </p:nvPr>
        </p:nvSpPr>
        <p:spPr/>
        <p:txBody>
          <a:bodyPr/>
          <a:lstStyle>
            <a:extLst/>
          </a:lstStyle>
          <a:p>
            <a:endParaRPr lang="fi-FI"/>
          </a:p>
        </p:txBody>
      </p:sp>
      <p:sp>
        <p:nvSpPr>
          <p:cNvPr id="6" name="Dian numeron paikkamerkki 5"/>
          <p:cNvSpPr>
            <a:spLocks noGrp="1"/>
          </p:cNvSpPr>
          <p:nvPr>
            <p:ph type="sldNum" sz="quarter" idx="12"/>
          </p:nvPr>
        </p:nvSpPr>
        <p:spPr/>
        <p:txBody>
          <a:bodyPr/>
          <a:lstStyle>
            <a:extLst/>
          </a:lstStyle>
          <a:p>
            <a:fld id="{D13BEB43-776D-4ABD-A841-855F2CFF1AEB}" type="slidenum">
              <a:rPr lang="fi-FI" smtClean="0"/>
              <a:t>‹#›</a:t>
            </a:fld>
            <a:endParaRPr lang="fi-FI"/>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Pystysuora otsikko ja teksti">
    <p:spTree>
      <p:nvGrpSpPr>
        <p:cNvPr id="1" name=""/>
        <p:cNvGrpSpPr/>
        <p:nvPr/>
      </p:nvGrpSpPr>
      <p:grpSpPr>
        <a:xfrm>
          <a:off x="0" y="0"/>
          <a:ext cx="0" cy="0"/>
          <a:chOff x="0" y="0"/>
          <a:chExt cx="0" cy="0"/>
        </a:xfrm>
      </p:grpSpPr>
      <p:sp>
        <p:nvSpPr>
          <p:cNvPr id="2" name="Pystysuora otsikko 1"/>
          <p:cNvSpPr>
            <a:spLocks noGrp="1"/>
          </p:cNvSpPr>
          <p:nvPr>
            <p:ph type="title" orient="vert"/>
          </p:nvPr>
        </p:nvSpPr>
        <p:spPr>
          <a:xfrm>
            <a:off x="6629400" y="274639"/>
            <a:ext cx="1981200" cy="5851525"/>
          </a:xfrm>
        </p:spPr>
        <p:txBody>
          <a:bodyPr vert="eaVert" anchor="ctr"/>
          <a:lstStyle>
            <a:extLst/>
          </a:lstStyle>
          <a:p>
            <a:r>
              <a:rPr kumimoji="0" lang="fi-FI" smtClean="0"/>
              <a:t>Muokkaa perustyyl. napsautt.</a:t>
            </a:r>
            <a:endParaRPr kumimoji="0" lang="en-US"/>
          </a:p>
        </p:txBody>
      </p:sp>
      <p:sp>
        <p:nvSpPr>
          <p:cNvPr id="3" name="Pystysuoran tekstin paikkamerkki 2"/>
          <p:cNvSpPr>
            <a:spLocks noGrp="1"/>
          </p:cNvSpPr>
          <p:nvPr>
            <p:ph type="body" orient="vert" idx="1"/>
          </p:nvPr>
        </p:nvSpPr>
        <p:spPr>
          <a:xfrm>
            <a:off x="609600" y="274639"/>
            <a:ext cx="5867400" cy="5851525"/>
          </a:xfrm>
        </p:spPr>
        <p:txBody>
          <a:bodyPr vert="eaVert"/>
          <a:lstStyle>
            <a:extLst/>
          </a:lstStyle>
          <a:p>
            <a:pPr lvl="0" eaLnBrk="1" latinLnBrk="0" hangingPunct="1"/>
            <a:r>
              <a:rPr lang="fi-FI" smtClean="0"/>
              <a:t>Muokkaa tekstin perustyylejä napsauttamalla</a:t>
            </a:r>
          </a:p>
          <a:p>
            <a:pPr lvl="1" eaLnBrk="1" latinLnBrk="0" hangingPunct="1"/>
            <a:r>
              <a:rPr lang="fi-FI" smtClean="0"/>
              <a:t>toinen taso</a:t>
            </a:r>
          </a:p>
          <a:p>
            <a:pPr lvl="2" eaLnBrk="1" latinLnBrk="0" hangingPunct="1"/>
            <a:r>
              <a:rPr lang="fi-FI" smtClean="0"/>
              <a:t>kolmas taso</a:t>
            </a:r>
          </a:p>
          <a:p>
            <a:pPr lvl="3" eaLnBrk="1" latinLnBrk="0" hangingPunct="1"/>
            <a:r>
              <a:rPr lang="fi-FI" smtClean="0"/>
              <a:t>neljäs taso</a:t>
            </a:r>
          </a:p>
          <a:p>
            <a:pPr lvl="4" eaLnBrk="1" latinLnBrk="0" hangingPunct="1"/>
            <a:r>
              <a:rPr lang="fi-FI" smtClean="0"/>
              <a:t>viides taso</a:t>
            </a:r>
            <a:endParaRPr kumimoji="0" lang="en-US"/>
          </a:p>
        </p:txBody>
      </p:sp>
      <p:sp>
        <p:nvSpPr>
          <p:cNvPr id="4" name="Päivämäärän paikkamerkki 3"/>
          <p:cNvSpPr>
            <a:spLocks noGrp="1"/>
          </p:cNvSpPr>
          <p:nvPr>
            <p:ph type="dt" sz="half" idx="10"/>
          </p:nvPr>
        </p:nvSpPr>
        <p:spPr/>
        <p:txBody>
          <a:bodyPr/>
          <a:lstStyle>
            <a:extLst/>
          </a:lstStyle>
          <a:p>
            <a:fld id="{0A48A8E4-6280-4876-B39F-F6F48E30BD8C}" type="datetimeFigureOut">
              <a:rPr lang="fi-FI" smtClean="0"/>
              <a:t>27.9.2011</a:t>
            </a:fld>
            <a:endParaRPr lang="fi-FI"/>
          </a:p>
        </p:txBody>
      </p:sp>
      <p:sp>
        <p:nvSpPr>
          <p:cNvPr id="5" name="Alatunnisteen paikkamerkki 4"/>
          <p:cNvSpPr>
            <a:spLocks noGrp="1"/>
          </p:cNvSpPr>
          <p:nvPr>
            <p:ph type="ftr" sz="quarter" idx="11"/>
          </p:nvPr>
        </p:nvSpPr>
        <p:spPr/>
        <p:txBody>
          <a:bodyPr/>
          <a:lstStyle>
            <a:extLst/>
          </a:lstStyle>
          <a:p>
            <a:endParaRPr lang="fi-FI"/>
          </a:p>
        </p:txBody>
      </p:sp>
      <p:sp>
        <p:nvSpPr>
          <p:cNvPr id="6" name="Dian numeron paikkamerkki 5"/>
          <p:cNvSpPr>
            <a:spLocks noGrp="1"/>
          </p:cNvSpPr>
          <p:nvPr>
            <p:ph type="sldNum" sz="quarter" idx="12"/>
          </p:nvPr>
        </p:nvSpPr>
        <p:spPr/>
        <p:txBody>
          <a:bodyPr/>
          <a:lstStyle>
            <a:extLst/>
          </a:lstStyle>
          <a:p>
            <a:fld id="{D13BEB43-776D-4ABD-A841-855F2CFF1AEB}" type="slidenum">
              <a:rPr lang="fi-FI" smtClean="0"/>
              <a:t>‹#›</a:t>
            </a:fld>
            <a:endParaRPr lang="fi-FI"/>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Otsikko ja sisältö">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extLst/>
          </a:lstStyle>
          <a:p>
            <a:r>
              <a:rPr kumimoji="0" lang="fi-FI" smtClean="0"/>
              <a:t>Muokkaa perustyyl. napsautt.</a:t>
            </a:r>
            <a:endParaRPr kumimoji="0" lang="en-US"/>
          </a:p>
        </p:txBody>
      </p:sp>
      <p:sp>
        <p:nvSpPr>
          <p:cNvPr id="3" name="Sisällön paikkamerkki 2"/>
          <p:cNvSpPr>
            <a:spLocks noGrp="1"/>
          </p:cNvSpPr>
          <p:nvPr>
            <p:ph idx="1"/>
          </p:nvPr>
        </p:nvSpPr>
        <p:spPr/>
        <p:txBody>
          <a:bodyPr/>
          <a:lstStyle>
            <a:extLst/>
          </a:lstStyle>
          <a:p>
            <a:pPr lvl="0" eaLnBrk="1" latinLnBrk="0" hangingPunct="1"/>
            <a:r>
              <a:rPr lang="fi-FI" smtClean="0"/>
              <a:t>Muokkaa tekstin perustyylejä napsauttamalla</a:t>
            </a:r>
          </a:p>
          <a:p>
            <a:pPr lvl="1" eaLnBrk="1" latinLnBrk="0" hangingPunct="1"/>
            <a:r>
              <a:rPr lang="fi-FI" smtClean="0"/>
              <a:t>toinen taso</a:t>
            </a:r>
          </a:p>
          <a:p>
            <a:pPr lvl="2" eaLnBrk="1" latinLnBrk="0" hangingPunct="1"/>
            <a:r>
              <a:rPr lang="fi-FI" smtClean="0"/>
              <a:t>kolmas taso</a:t>
            </a:r>
          </a:p>
          <a:p>
            <a:pPr lvl="3" eaLnBrk="1" latinLnBrk="0" hangingPunct="1"/>
            <a:r>
              <a:rPr lang="fi-FI" smtClean="0"/>
              <a:t>neljäs taso</a:t>
            </a:r>
          </a:p>
          <a:p>
            <a:pPr lvl="4" eaLnBrk="1" latinLnBrk="0" hangingPunct="1"/>
            <a:r>
              <a:rPr lang="fi-FI" smtClean="0"/>
              <a:t>viides taso</a:t>
            </a:r>
            <a:endParaRPr kumimoji="0" lang="en-US"/>
          </a:p>
        </p:txBody>
      </p:sp>
      <p:sp>
        <p:nvSpPr>
          <p:cNvPr id="4" name="Päivämäärän paikkamerkki 3"/>
          <p:cNvSpPr>
            <a:spLocks noGrp="1"/>
          </p:cNvSpPr>
          <p:nvPr>
            <p:ph type="dt" sz="half" idx="10"/>
          </p:nvPr>
        </p:nvSpPr>
        <p:spPr/>
        <p:txBody>
          <a:bodyPr/>
          <a:lstStyle>
            <a:extLst/>
          </a:lstStyle>
          <a:p>
            <a:fld id="{0A48A8E4-6280-4876-B39F-F6F48E30BD8C}" type="datetimeFigureOut">
              <a:rPr lang="fi-FI" smtClean="0"/>
              <a:t>27.9.2011</a:t>
            </a:fld>
            <a:endParaRPr lang="fi-FI"/>
          </a:p>
        </p:txBody>
      </p:sp>
      <p:sp>
        <p:nvSpPr>
          <p:cNvPr id="5" name="Alatunnisteen paikkamerkki 4"/>
          <p:cNvSpPr>
            <a:spLocks noGrp="1"/>
          </p:cNvSpPr>
          <p:nvPr>
            <p:ph type="ftr" sz="quarter" idx="11"/>
          </p:nvPr>
        </p:nvSpPr>
        <p:spPr/>
        <p:txBody>
          <a:bodyPr/>
          <a:lstStyle>
            <a:extLst/>
          </a:lstStyle>
          <a:p>
            <a:endParaRPr lang="fi-FI"/>
          </a:p>
        </p:txBody>
      </p:sp>
      <p:sp>
        <p:nvSpPr>
          <p:cNvPr id="6" name="Dian numeron paikkamerkki 5"/>
          <p:cNvSpPr>
            <a:spLocks noGrp="1"/>
          </p:cNvSpPr>
          <p:nvPr>
            <p:ph type="sldNum" sz="quarter" idx="12"/>
          </p:nvPr>
        </p:nvSpPr>
        <p:spPr/>
        <p:txBody>
          <a:bodyPr/>
          <a:lstStyle>
            <a:extLst/>
          </a:lstStyle>
          <a:p>
            <a:fld id="{D13BEB43-776D-4ABD-A841-855F2CFF1AEB}" type="slidenum">
              <a:rPr lang="fi-FI" smtClean="0"/>
              <a:t>‹#›</a:t>
            </a:fld>
            <a:endParaRPr lang="fi-FI"/>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Osan ylätunniste">
    <p:spTree>
      <p:nvGrpSpPr>
        <p:cNvPr id="1" name=""/>
        <p:cNvGrpSpPr/>
        <p:nvPr/>
      </p:nvGrpSpPr>
      <p:grpSpPr>
        <a:xfrm>
          <a:off x="0" y="0"/>
          <a:ext cx="0" cy="0"/>
          <a:chOff x="0" y="0"/>
          <a:chExt cx="0" cy="0"/>
        </a:xfrm>
      </p:grpSpPr>
      <p:sp>
        <p:nvSpPr>
          <p:cNvPr id="14" name="Puolivapaa piirto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Puolivapaa piirto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Puolivapaa piirto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Puolivapaa piirto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Puolivapaa piirto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Puolivapaa piirto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Puolivapaa piirto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Puolivapaa piirto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Puolivapaa piirto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Puolivapaa piirto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Puolivapaa piirto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Puolivapaa piirto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Puolivapaa piirto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Puolivapaa piirto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Puolivapaa piirto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Tekstin paikkamerkki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fi-FI" smtClean="0"/>
              <a:t>Muokkaa tekstin perustyylejä napsauttamalla</a:t>
            </a:r>
          </a:p>
        </p:txBody>
      </p:sp>
      <p:sp>
        <p:nvSpPr>
          <p:cNvPr id="4" name="Päivämäärän paikkamerkki 3"/>
          <p:cNvSpPr>
            <a:spLocks noGrp="1"/>
          </p:cNvSpPr>
          <p:nvPr>
            <p:ph type="dt" sz="half" idx="10"/>
          </p:nvPr>
        </p:nvSpPr>
        <p:spPr/>
        <p:txBody>
          <a:bodyPr/>
          <a:lstStyle>
            <a:extLst/>
          </a:lstStyle>
          <a:p>
            <a:fld id="{0A48A8E4-6280-4876-B39F-F6F48E30BD8C}" type="datetimeFigureOut">
              <a:rPr lang="fi-FI" smtClean="0"/>
              <a:t>27.9.2011</a:t>
            </a:fld>
            <a:endParaRPr lang="fi-FI"/>
          </a:p>
        </p:txBody>
      </p:sp>
      <p:sp>
        <p:nvSpPr>
          <p:cNvPr id="5" name="Alatunnisteen paikkamerkki 4"/>
          <p:cNvSpPr>
            <a:spLocks noGrp="1"/>
          </p:cNvSpPr>
          <p:nvPr>
            <p:ph type="ftr" sz="quarter" idx="11"/>
          </p:nvPr>
        </p:nvSpPr>
        <p:spPr/>
        <p:txBody>
          <a:bodyPr/>
          <a:lstStyle>
            <a:extLst/>
          </a:lstStyle>
          <a:p>
            <a:endParaRPr lang="fi-FI"/>
          </a:p>
        </p:txBody>
      </p:sp>
      <p:sp>
        <p:nvSpPr>
          <p:cNvPr id="6" name="Dian numeron paikkamerkki 5"/>
          <p:cNvSpPr>
            <a:spLocks noGrp="1"/>
          </p:cNvSpPr>
          <p:nvPr>
            <p:ph type="sldNum" sz="quarter" idx="12"/>
          </p:nvPr>
        </p:nvSpPr>
        <p:spPr/>
        <p:txBody>
          <a:bodyPr/>
          <a:lstStyle>
            <a:extLst/>
          </a:lstStyle>
          <a:p>
            <a:fld id="{D13BEB43-776D-4ABD-A841-855F2CFF1AEB}" type="slidenum">
              <a:rPr lang="fi-FI" smtClean="0"/>
              <a:t>‹#›</a:t>
            </a:fld>
            <a:endParaRPr lang="fi-FI"/>
          </a:p>
        </p:txBody>
      </p:sp>
      <p:sp>
        <p:nvSpPr>
          <p:cNvPr id="7" name="Suorakulmio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Otsikko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fi-FI" smtClean="0"/>
              <a:t>Muokkaa perustyyl. napsautt.</a:t>
            </a:r>
            <a:endParaRPr kumimoji="0" lang="en-US"/>
          </a:p>
        </p:txBody>
      </p:sp>
      <p:sp>
        <p:nvSpPr>
          <p:cNvPr id="8" name="Suorakulmio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Suorakulmio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Suorakulmio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Suorakulmio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Suorakulmio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Kaksi sisältökohdetta">
    <p:spTree>
      <p:nvGrpSpPr>
        <p:cNvPr id="1" name=""/>
        <p:cNvGrpSpPr/>
        <p:nvPr/>
      </p:nvGrpSpPr>
      <p:grpSpPr>
        <a:xfrm>
          <a:off x="0" y="0"/>
          <a:ext cx="0" cy="0"/>
          <a:chOff x="0" y="0"/>
          <a:chExt cx="0" cy="0"/>
        </a:xfrm>
      </p:grpSpPr>
      <p:sp>
        <p:nvSpPr>
          <p:cNvPr id="2" name="Otsikko 1"/>
          <p:cNvSpPr>
            <a:spLocks noGrp="1"/>
          </p:cNvSpPr>
          <p:nvPr>
            <p:ph type="title"/>
          </p:nvPr>
        </p:nvSpPr>
        <p:spPr>
          <a:xfrm>
            <a:off x="457200" y="512064"/>
            <a:ext cx="8229600" cy="914400"/>
          </a:xfrm>
        </p:spPr>
        <p:txBody>
          <a:bodyPr/>
          <a:lstStyle>
            <a:extLst/>
          </a:lstStyle>
          <a:p>
            <a:r>
              <a:rPr kumimoji="0" lang="fi-FI" smtClean="0"/>
              <a:t>Muokkaa perustyyl. napsautt.</a:t>
            </a:r>
            <a:endParaRPr kumimoji="0" lang="en-US"/>
          </a:p>
        </p:txBody>
      </p:sp>
      <p:sp>
        <p:nvSpPr>
          <p:cNvPr id="3" name="Sisällön paikkamerkki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fi-FI" smtClean="0"/>
              <a:t>Muokkaa tekstin perustyylejä napsauttamalla</a:t>
            </a:r>
          </a:p>
          <a:p>
            <a:pPr lvl="1" eaLnBrk="1" latinLnBrk="0" hangingPunct="1"/>
            <a:r>
              <a:rPr lang="fi-FI" smtClean="0"/>
              <a:t>toinen taso</a:t>
            </a:r>
          </a:p>
          <a:p>
            <a:pPr lvl="2" eaLnBrk="1" latinLnBrk="0" hangingPunct="1"/>
            <a:r>
              <a:rPr lang="fi-FI" smtClean="0"/>
              <a:t>kolmas taso</a:t>
            </a:r>
          </a:p>
          <a:p>
            <a:pPr lvl="3" eaLnBrk="1" latinLnBrk="0" hangingPunct="1"/>
            <a:r>
              <a:rPr lang="fi-FI" smtClean="0"/>
              <a:t>neljäs taso</a:t>
            </a:r>
          </a:p>
          <a:p>
            <a:pPr lvl="4" eaLnBrk="1" latinLnBrk="0" hangingPunct="1"/>
            <a:r>
              <a:rPr lang="fi-FI" smtClean="0"/>
              <a:t>viides taso</a:t>
            </a:r>
            <a:endParaRPr kumimoji="0" lang="en-US"/>
          </a:p>
        </p:txBody>
      </p:sp>
      <p:sp>
        <p:nvSpPr>
          <p:cNvPr id="4" name="Sisällön paikkamerkki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fi-FI" smtClean="0"/>
              <a:t>Muokkaa tekstin perustyylejä napsauttamalla</a:t>
            </a:r>
          </a:p>
          <a:p>
            <a:pPr lvl="1" eaLnBrk="1" latinLnBrk="0" hangingPunct="1"/>
            <a:r>
              <a:rPr lang="fi-FI" smtClean="0"/>
              <a:t>toinen taso</a:t>
            </a:r>
          </a:p>
          <a:p>
            <a:pPr lvl="2" eaLnBrk="1" latinLnBrk="0" hangingPunct="1"/>
            <a:r>
              <a:rPr lang="fi-FI" smtClean="0"/>
              <a:t>kolmas taso</a:t>
            </a:r>
          </a:p>
          <a:p>
            <a:pPr lvl="3" eaLnBrk="1" latinLnBrk="0" hangingPunct="1"/>
            <a:r>
              <a:rPr lang="fi-FI" smtClean="0"/>
              <a:t>neljäs taso</a:t>
            </a:r>
          </a:p>
          <a:p>
            <a:pPr lvl="4" eaLnBrk="1" latinLnBrk="0" hangingPunct="1"/>
            <a:r>
              <a:rPr lang="fi-FI" smtClean="0"/>
              <a:t>viides taso</a:t>
            </a:r>
            <a:endParaRPr kumimoji="0" lang="en-US"/>
          </a:p>
        </p:txBody>
      </p:sp>
      <p:sp>
        <p:nvSpPr>
          <p:cNvPr id="5" name="Päivämäärän paikkamerkki 4"/>
          <p:cNvSpPr>
            <a:spLocks noGrp="1"/>
          </p:cNvSpPr>
          <p:nvPr>
            <p:ph type="dt" sz="half" idx="10"/>
          </p:nvPr>
        </p:nvSpPr>
        <p:spPr/>
        <p:txBody>
          <a:bodyPr/>
          <a:lstStyle>
            <a:extLst/>
          </a:lstStyle>
          <a:p>
            <a:fld id="{0A48A8E4-6280-4876-B39F-F6F48E30BD8C}" type="datetimeFigureOut">
              <a:rPr lang="fi-FI" smtClean="0"/>
              <a:t>27.9.2011</a:t>
            </a:fld>
            <a:endParaRPr lang="fi-FI"/>
          </a:p>
        </p:txBody>
      </p:sp>
      <p:sp>
        <p:nvSpPr>
          <p:cNvPr id="6" name="Alatunnisteen paikkamerkki 5"/>
          <p:cNvSpPr>
            <a:spLocks noGrp="1"/>
          </p:cNvSpPr>
          <p:nvPr>
            <p:ph type="ftr" sz="quarter" idx="11"/>
          </p:nvPr>
        </p:nvSpPr>
        <p:spPr/>
        <p:txBody>
          <a:bodyPr/>
          <a:lstStyle>
            <a:extLst/>
          </a:lstStyle>
          <a:p>
            <a:endParaRPr lang="fi-FI"/>
          </a:p>
        </p:txBody>
      </p:sp>
      <p:sp>
        <p:nvSpPr>
          <p:cNvPr id="7" name="Dian numeron paikkamerkki 6"/>
          <p:cNvSpPr>
            <a:spLocks noGrp="1"/>
          </p:cNvSpPr>
          <p:nvPr>
            <p:ph type="sldNum" sz="quarter" idx="12"/>
          </p:nvPr>
        </p:nvSpPr>
        <p:spPr/>
        <p:txBody>
          <a:bodyPr/>
          <a:lstStyle>
            <a:extLst/>
          </a:lstStyle>
          <a:p>
            <a:fld id="{D13BEB43-776D-4ABD-A841-855F2CFF1AEB}" type="slidenum">
              <a:rPr lang="fi-FI" smtClean="0"/>
              <a:t>‹#›</a:t>
            </a:fld>
            <a:endParaRPr lang="fi-FI"/>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Vertailu">
    <p:spTree>
      <p:nvGrpSpPr>
        <p:cNvPr id="1" name=""/>
        <p:cNvGrpSpPr/>
        <p:nvPr/>
      </p:nvGrpSpPr>
      <p:grpSpPr>
        <a:xfrm>
          <a:off x="0" y="0"/>
          <a:ext cx="0" cy="0"/>
          <a:chOff x="0" y="0"/>
          <a:chExt cx="0" cy="0"/>
        </a:xfrm>
      </p:grpSpPr>
      <p:sp>
        <p:nvSpPr>
          <p:cNvPr id="25" name="Suorakulmio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Otsikko 1"/>
          <p:cNvSpPr>
            <a:spLocks noGrp="1"/>
          </p:cNvSpPr>
          <p:nvPr>
            <p:ph type="title"/>
          </p:nvPr>
        </p:nvSpPr>
        <p:spPr>
          <a:xfrm>
            <a:off x="504824" y="512064"/>
            <a:ext cx="7772400" cy="914400"/>
          </a:xfrm>
        </p:spPr>
        <p:txBody>
          <a:bodyPr anchor="t"/>
          <a:lstStyle>
            <a:lvl1pPr>
              <a:defRPr sz="4000"/>
            </a:lvl1pPr>
            <a:extLst/>
          </a:lstStyle>
          <a:p>
            <a:r>
              <a:rPr kumimoji="0" lang="fi-FI" smtClean="0"/>
              <a:t>Muokkaa perustyyl. napsautt.</a:t>
            </a:r>
            <a:endParaRPr kumimoji="0" lang="en-US"/>
          </a:p>
        </p:txBody>
      </p:sp>
      <p:sp>
        <p:nvSpPr>
          <p:cNvPr id="3" name="Tekstin paikkamerkki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fi-FI" smtClean="0"/>
              <a:t>Muokkaa tekstin perustyylejä napsauttamalla</a:t>
            </a:r>
          </a:p>
        </p:txBody>
      </p:sp>
      <p:sp>
        <p:nvSpPr>
          <p:cNvPr id="4" name="Tekstin paikkamerkki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fi-FI" smtClean="0"/>
              <a:t>Muokkaa tekstin perustyylejä napsauttamalla</a:t>
            </a:r>
          </a:p>
        </p:txBody>
      </p:sp>
      <p:sp>
        <p:nvSpPr>
          <p:cNvPr id="5" name="Sisällön paikkamerkki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fi-FI" smtClean="0"/>
              <a:t>Muokkaa tekstin perustyylejä napsauttamalla</a:t>
            </a:r>
          </a:p>
          <a:p>
            <a:pPr lvl="1" eaLnBrk="1" latinLnBrk="0" hangingPunct="1"/>
            <a:r>
              <a:rPr lang="fi-FI" smtClean="0"/>
              <a:t>toinen taso</a:t>
            </a:r>
          </a:p>
          <a:p>
            <a:pPr lvl="2" eaLnBrk="1" latinLnBrk="0" hangingPunct="1"/>
            <a:r>
              <a:rPr lang="fi-FI" smtClean="0"/>
              <a:t>kolmas taso</a:t>
            </a:r>
          </a:p>
          <a:p>
            <a:pPr lvl="3" eaLnBrk="1" latinLnBrk="0" hangingPunct="1"/>
            <a:r>
              <a:rPr lang="fi-FI" smtClean="0"/>
              <a:t>neljäs taso</a:t>
            </a:r>
          </a:p>
          <a:p>
            <a:pPr lvl="4" eaLnBrk="1" latinLnBrk="0" hangingPunct="1"/>
            <a:r>
              <a:rPr lang="fi-FI" smtClean="0"/>
              <a:t>viides taso</a:t>
            </a:r>
            <a:endParaRPr kumimoji="0" lang="en-US"/>
          </a:p>
        </p:txBody>
      </p:sp>
      <p:sp>
        <p:nvSpPr>
          <p:cNvPr id="6" name="Sisällön paikkamerkki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fi-FI" smtClean="0"/>
              <a:t>Muokkaa tekstin perustyylejä napsauttamalla</a:t>
            </a:r>
          </a:p>
          <a:p>
            <a:pPr lvl="1" eaLnBrk="1" latinLnBrk="0" hangingPunct="1"/>
            <a:r>
              <a:rPr lang="fi-FI" smtClean="0"/>
              <a:t>toinen taso</a:t>
            </a:r>
          </a:p>
          <a:p>
            <a:pPr lvl="2" eaLnBrk="1" latinLnBrk="0" hangingPunct="1"/>
            <a:r>
              <a:rPr lang="fi-FI" smtClean="0"/>
              <a:t>kolmas taso</a:t>
            </a:r>
          </a:p>
          <a:p>
            <a:pPr lvl="3" eaLnBrk="1" latinLnBrk="0" hangingPunct="1"/>
            <a:r>
              <a:rPr lang="fi-FI" smtClean="0"/>
              <a:t>neljäs taso</a:t>
            </a:r>
          </a:p>
          <a:p>
            <a:pPr lvl="4" eaLnBrk="1" latinLnBrk="0" hangingPunct="1"/>
            <a:r>
              <a:rPr lang="fi-FI" smtClean="0"/>
              <a:t>viides taso</a:t>
            </a:r>
            <a:endParaRPr kumimoji="0" lang="en-US"/>
          </a:p>
        </p:txBody>
      </p:sp>
      <p:sp>
        <p:nvSpPr>
          <p:cNvPr id="7" name="Päivämäärän paikkamerkki 6"/>
          <p:cNvSpPr>
            <a:spLocks noGrp="1"/>
          </p:cNvSpPr>
          <p:nvPr>
            <p:ph type="dt" sz="half" idx="10"/>
          </p:nvPr>
        </p:nvSpPr>
        <p:spPr/>
        <p:txBody>
          <a:bodyPr/>
          <a:lstStyle>
            <a:extLst/>
          </a:lstStyle>
          <a:p>
            <a:fld id="{0A48A8E4-6280-4876-B39F-F6F48E30BD8C}" type="datetimeFigureOut">
              <a:rPr lang="fi-FI" smtClean="0"/>
              <a:t>27.9.2011</a:t>
            </a:fld>
            <a:endParaRPr lang="fi-FI"/>
          </a:p>
        </p:txBody>
      </p:sp>
      <p:sp>
        <p:nvSpPr>
          <p:cNvPr id="8" name="Alatunnisteen paikkamerkki 7"/>
          <p:cNvSpPr>
            <a:spLocks noGrp="1"/>
          </p:cNvSpPr>
          <p:nvPr>
            <p:ph type="ftr" sz="quarter" idx="11"/>
          </p:nvPr>
        </p:nvSpPr>
        <p:spPr/>
        <p:txBody>
          <a:bodyPr/>
          <a:lstStyle>
            <a:extLst/>
          </a:lstStyle>
          <a:p>
            <a:endParaRPr lang="fi-FI"/>
          </a:p>
        </p:txBody>
      </p:sp>
      <p:sp>
        <p:nvSpPr>
          <p:cNvPr id="9" name="Dian numeron paikkamerkki 8"/>
          <p:cNvSpPr>
            <a:spLocks noGrp="1"/>
          </p:cNvSpPr>
          <p:nvPr>
            <p:ph type="sldNum" sz="quarter" idx="12"/>
          </p:nvPr>
        </p:nvSpPr>
        <p:spPr/>
        <p:txBody>
          <a:bodyPr/>
          <a:lstStyle>
            <a:extLst/>
          </a:lstStyle>
          <a:p>
            <a:fld id="{D13BEB43-776D-4ABD-A841-855F2CFF1AEB}" type="slidenum">
              <a:rPr lang="fi-FI" smtClean="0"/>
              <a:t>‹#›</a:t>
            </a:fld>
            <a:endParaRPr lang="fi-FI"/>
          </a:p>
        </p:txBody>
      </p:sp>
      <p:sp>
        <p:nvSpPr>
          <p:cNvPr id="16" name="Suorakulmio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Suorakulmio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Suorakulmio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Suorakulmio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Suorakulmio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Suorakulmio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Suorakulmio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Suorakulmio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Suorakulmio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Vain otsikko">
    <p:spTree>
      <p:nvGrpSpPr>
        <p:cNvPr id="1" name=""/>
        <p:cNvGrpSpPr/>
        <p:nvPr/>
      </p:nvGrpSpPr>
      <p:grpSpPr>
        <a:xfrm>
          <a:off x="0" y="0"/>
          <a:ext cx="0" cy="0"/>
          <a:chOff x="0" y="0"/>
          <a:chExt cx="0" cy="0"/>
        </a:xfrm>
      </p:grpSpPr>
      <p:sp>
        <p:nvSpPr>
          <p:cNvPr id="2" name="Otsikko 1"/>
          <p:cNvSpPr>
            <a:spLocks noGrp="1"/>
          </p:cNvSpPr>
          <p:nvPr>
            <p:ph type="title"/>
          </p:nvPr>
        </p:nvSpPr>
        <p:spPr>
          <a:xfrm>
            <a:off x="914400" y="512064"/>
            <a:ext cx="7772400" cy="914400"/>
          </a:xfrm>
        </p:spPr>
        <p:txBody>
          <a:bodyPr/>
          <a:lstStyle>
            <a:lvl1pPr>
              <a:defRPr sz="4000" cap="none" baseline="0"/>
            </a:lvl1pPr>
            <a:extLst/>
          </a:lstStyle>
          <a:p>
            <a:r>
              <a:rPr kumimoji="0" lang="fi-FI" smtClean="0"/>
              <a:t>Muokkaa perustyyl. napsautt.</a:t>
            </a:r>
            <a:endParaRPr kumimoji="0" lang="en-US"/>
          </a:p>
        </p:txBody>
      </p:sp>
      <p:sp>
        <p:nvSpPr>
          <p:cNvPr id="3" name="Päivämäärän paikkamerkki 2"/>
          <p:cNvSpPr>
            <a:spLocks noGrp="1"/>
          </p:cNvSpPr>
          <p:nvPr>
            <p:ph type="dt" sz="half" idx="10"/>
          </p:nvPr>
        </p:nvSpPr>
        <p:spPr/>
        <p:txBody>
          <a:bodyPr/>
          <a:lstStyle>
            <a:extLst/>
          </a:lstStyle>
          <a:p>
            <a:fld id="{0A48A8E4-6280-4876-B39F-F6F48E30BD8C}" type="datetimeFigureOut">
              <a:rPr lang="fi-FI" smtClean="0"/>
              <a:t>27.9.2011</a:t>
            </a:fld>
            <a:endParaRPr lang="fi-FI"/>
          </a:p>
        </p:txBody>
      </p:sp>
      <p:sp>
        <p:nvSpPr>
          <p:cNvPr id="4" name="Alatunnisteen paikkamerkki 3"/>
          <p:cNvSpPr>
            <a:spLocks noGrp="1"/>
          </p:cNvSpPr>
          <p:nvPr>
            <p:ph type="ftr" sz="quarter" idx="11"/>
          </p:nvPr>
        </p:nvSpPr>
        <p:spPr/>
        <p:txBody>
          <a:bodyPr/>
          <a:lstStyle>
            <a:extLst/>
          </a:lstStyle>
          <a:p>
            <a:endParaRPr lang="fi-FI"/>
          </a:p>
        </p:txBody>
      </p:sp>
      <p:sp>
        <p:nvSpPr>
          <p:cNvPr id="5" name="Dian numeron paikkamerkki 4"/>
          <p:cNvSpPr>
            <a:spLocks noGrp="1"/>
          </p:cNvSpPr>
          <p:nvPr>
            <p:ph type="sldNum" sz="quarter" idx="12"/>
          </p:nvPr>
        </p:nvSpPr>
        <p:spPr/>
        <p:txBody>
          <a:bodyPr/>
          <a:lstStyle>
            <a:extLst/>
          </a:lstStyle>
          <a:p>
            <a:fld id="{D13BEB43-776D-4ABD-A841-855F2CFF1AEB}" type="slidenum">
              <a:rPr lang="fi-FI" smtClean="0"/>
              <a:t>‹#›</a:t>
            </a:fld>
            <a:endParaRPr lang="fi-FI"/>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Tyhjä">
    <p:spTree>
      <p:nvGrpSpPr>
        <p:cNvPr id="1" name=""/>
        <p:cNvGrpSpPr/>
        <p:nvPr/>
      </p:nvGrpSpPr>
      <p:grpSpPr>
        <a:xfrm>
          <a:off x="0" y="0"/>
          <a:ext cx="0" cy="0"/>
          <a:chOff x="0" y="0"/>
          <a:chExt cx="0" cy="0"/>
        </a:xfrm>
      </p:grpSpPr>
      <p:sp>
        <p:nvSpPr>
          <p:cNvPr id="2" name="Päivämäärän paikkamerkki 1"/>
          <p:cNvSpPr>
            <a:spLocks noGrp="1"/>
          </p:cNvSpPr>
          <p:nvPr>
            <p:ph type="dt" sz="half" idx="10"/>
          </p:nvPr>
        </p:nvSpPr>
        <p:spPr/>
        <p:txBody>
          <a:bodyPr/>
          <a:lstStyle>
            <a:extLst/>
          </a:lstStyle>
          <a:p>
            <a:fld id="{0A48A8E4-6280-4876-B39F-F6F48E30BD8C}" type="datetimeFigureOut">
              <a:rPr lang="fi-FI" smtClean="0"/>
              <a:t>27.9.2011</a:t>
            </a:fld>
            <a:endParaRPr lang="fi-FI"/>
          </a:p>
        </p:txBody>
      </p:sp>
      <p:sp>
        <p:nvSpPr>
          <p:cNvPr id="3" name="Alatunnisteen paikkamerkki 2"/>
          <p:cNvSpPr>
            <a:spLocks noGrp="1"/>
          </p:cNvSpPr>
          <p:nvPr>
            <p:ph type="ftr" sz="quarter" idx="11"/>
          </p:nvPr>
        </p:nvSpPr>
        <p:spPr/>
        <p:txBody>
          <a:bodyPr/>
          <a:lstStyle>
            <a:extLst/>
          </a:lstStyle>
          <a:p>
            <a:endParaRPr lang="fi-FI"/>
          </a:p>
        </p:txBody>
      </p:sp>
      <p:sp>
        <p:nvSpPr>
          <p:cNvPr id="4" name="Dian numeron paikkamerkki 3"/>
          <p:cNvSpPr>
            <a:spLocks noGrp="1"/>
          </p:cNvSpPr>
          <p:nvPr>
            <p:ph type="sldNum" sz="quarter" idx="12"/>
          </p:nvPr>
        </p:nvSpPr>
        <p:spPr/>
        <p:txBody>
          <a:bodyPr/>
          <a:lstStyle>
            <a:extLst/>
          </a:lstStyle>
          <a:p>
            <a:fld id="{D13BEB43-776D-4ABD-A841-855F2CFF1AEB}" type="slidenum">
              <a:rPr lang="fi-FI" smtClean="0"/>
              <a:t>‹#›</a:t>
            </a:fld>
            <a:endParaRPr lang="fi-FI"/>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tsikollinen sisältö">
    <p:spTree>
      <p:nvGrpSpPr>
        <p:cNvPr id="1" name=""/>
        <p:cNvGrpSpPr/>
        <p:nvPr/>
      </p:nvGrpSpPr>
      <p:grpSpPr>
        <a:xfrm>
          <a:off x="0" y="0"/>
          <a:ext cx="0" cy="0"/>
          <a:chOff x="0" y="0"/>
          <a:chExt cx="0" cy="0"/>
        </a:xfrm>
      </p:grpSpPr>
      <p:sp>
        <p:nvSpPr>
          <p:cNvPr id="2" name="Otsikko 1"/>
          <p:cNvSpPr>
            <a:spLocks noGrp="1"/>
          </p:cNvSpPr>
          <p:nvPr>
            <p:ph type="title"/>
          </p:nvPr>
        </p:nvSpPr>
        <p:spPr>
          <a:xfrm>
            <a:off x="685800" y="273050"/>
            <a:ext cx="8229600" cy="1162050"/>
          </a:xfrm>
        </p:spPr>
        <p:txBody>
          <a:bodyPr anchor="ctr"/>
          <a:lstStyle>
            <a:lvl1pPr algn="l">
              <a:buNone/>
              <a:defRPr sz="3600" b="0"/>
            </a:lvl1pPr>
            <a:extLst/>
          </a:lstStyle>
          <a:p>
            <a:r>
              <a:rPr kumimoji="0" lang="fi-FI" smtClean="0"/>
              <a:t>Muokkaa perustyyl. napsautt.</a:t>
            </a:r>
            <a:endParaRPr kumimoji="0" lang="en-US"/>
          </a:p>
        </p:txBody>
      </p:sp>
      <p:sp>
        <p:nvSpPr>
          <p:cNvPr id="3" name="Tekstin paikkamerkki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fi-FI" smtClean="0"/>
              <a:t>Muokkaa tekstin perustyylejä napsauttamalla</a:t>
            </a:r>
          </a:p>
        </p:txBody>
      </p:sp>
      <p:sp>
        <p:nvSpPr>
          <p:cNvPr id="4" name="Sisällön paikkamerkki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fi-FI" smtClean="0"/>
              <a:t>Muokkaa tekstin perustyylejä napsauttamalla</a:t>
            </a:r>
          </a:p>
          <a:p>
            <a:pPr lvl="1" eaLnBrk="1" latinLnBrk="0" hangingPunct="1"/>
            <a:r>
              <a:rPr lang="fi-FI" smtClean="0"/>
              <a:t>toinen taso</a:t>
            </a:r>
          </a:p>
          <a:p>
            <a:pPr lvl="2" eaLnBrk="1" latinLnBrk="0" hangingPunct="1"/>
            <a:r>
              <a:rPr lang="fi-FI" smtClean="0"/>
              <a:t>kolmas taso</a:t>
            </a:r>
          </a:p>
          <a:p>
            <a:pPr lvl="3" eaLnBrk="1" latinLnBrk="0" hangingPunct="1"/>
            <a:r>
              <a:rPr lang="fi-FI" smtClean="0"/>
              <a:t>neljäs taso</a:t>
            </a:r>
          </a:p>
          <a:p>
            <a:pPr lvl="4" eaLnBrk="1" latinLnBrk="0" hangingPunct="1"/>
            <a:r>
              <a:rPr lang="fi-FI" smtClean="0"/>
              <a:t>viides taso</a:t>
            </a:r>
            <a:endParaRPr kumimoji="0" lang="en-US"/>
          </a:p>
        </p:txBody>
      </p:sp>
      <p:sp>
        <p:nvSpPr>
          <p:cNvPr id="5" name="Päivämäärän paikkamerkki 4"/>
          <p:cNvSpPr>
            <a:spLocks noGrp="1"/>
          </p:cNvSpPr>
          <p:nvPr>
            <p:ph type="dt" sz="half" idx="10"/>
          </p:nvPr>
        </p:nvSpPr>
        <p:spPr/>
        <p:txBody>
          <a:bodyPr/>
          <a:lstStyle>
            <a:extLst/>
          </a:lstStyle>
          <a:p>
            <a:fld id="{0A48A8E4-6280-4876-B39F-F6F48E30BD8C}" type="datetimeFigureOut">
              <a:rPr lang="fi-FI" smtClean="0"/>
              <a:t>27.9.2011</a:t>
            </a:fld>
            <a:endParaRPr lang="fi-FI"/>
          </a:p>
        </p:txBody>
      </p:sp>
      <p:sp>
        <p:nvSpPr>
          <p:cNvPr id="6" name="Alatunnisteen paikkamerkki 5"/>
          <p:cNvSpPr>
            <a:spLocks noGrp="1"/>
          </p:cNvSpPr>
          <p:nvPr>
            <p:ph type="ftr" sz="quarter" idx="11"/>
          </p:nvPr>
        </p:nvSpPr>
        <p:spPr/>
        <p:txBody>
          <a:bodyPr/>
          <a:lstStyle>
            <a:extLst/>
          </a:lstStyle>
          <a:p>
            <a:endParaRPr lang="fi-FI"/>
          </a:p>
        </p:txBody>
      </p:sp>
      <p:sp>
        <p:nvSpPr>
          <p:cNvPr id="7" name="Dian numeron paikkamerkki 6"/>
          <p:cNvSpPr>
            <a:spLocks noGrp="1"/>
          </p:cNvSpPr>
          <p:nvPr>
            <p:ph type="sldNum" sz="quarter" idx="12"/>
          </p:nvPr>
        </p:nvSpPr>
        <p:spPr/>
        <p:txBody>
          <a:bodyPr/>
          <a:lstStyle>
            <a:extLst/>
          </a:lstStyle>
          <a:p>
            <a:fld id="{D13BEB43-776D-4ABD-A841-855F2CFF1AEB}" type="slidenum">
              <a:rPr lang="fi-FI" smtClean="0"/>
              <a:t>‹#›</a:t>
            </a:fld>
            <a:endParaRPr lang="fi-FI"/>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tsikollinen kuva">
    <p:spTree>
      <p:nvGrpSpPr>
        <p:cNvPr id="1" name=""/>
        <p:cNvGrpSpPr/>
        <p:nvPr/>
      </p:nvGrpSpPr>
      <p:grpSpPr>
        <a:xfrm>
          <a:off x="0" y="0"/>
          <a:ext cx="0" cy="0"/>
          <a:chOff x="0" y="0"/>
          <a:chExt cx="0" cy="0"/>
        </a:xfrm>
      </p:grpSpPr>
      <p:sp>
        <p:nvSpPr>
          <p:cNvPr id="8" name="Suorakulmio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Suora yhdysviiva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Ryhmä 9"/>
          <p:cNvGrpSpPr/>
          <p:nvPr/>
        </p:nvGrpSpPr>
        <p:grpSpPr>
          <a:xfrm rot="5400000">
            <a:off x="8514581" y="1219200"/>
            <a:ext cx="132763" cy="128466"/>
            <a:chOff x="6668087" y="1297746"/>
            <a:chExt cx="161840" cy="156602"/>
          </a:xfrm>
        </p:grpSpPr>
        <p:cxnSp>
          <p:nvCxnSpPr>
            <p:cNvPr id="15" name="Suora yhdysviiva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uora yhdysviiva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uora yhdysviiva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Otsikko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fi-FI" smtClean="0"/>
              <a:t>Muokkaa perustyyl. napsautt.</a:t>
            </a:r>
            <a:endParaRPr kumimoji="0" lang="en-US"/>
          </a:p>
        </p:txBody>
      </p:sp>
      <p:sp>
        <p:nvSpPr>
          <p:cNvPr id="3" name="Kuvan paikkamerkki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fi-FI" smtClean="0"/>
              <a:t>Lisää kuva napsauttamalla kuvaketta</a:t>
            </a:r>
            <a:endParaRPr kumimoji="0" lang="en-US"/>
          </a:p>
        </p:txBody>
      </p:sp>
      <p:sp>
        <p:nvSpPr>
          <p:cNvPr id="4" name="Tekstin paikkamerkki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fi-FI" smtClean="0"/>
              <a:t>Muokkaa tekstin perustyylejä napsauttamalla</a:t>
            </a:r>
          </a:p>
        </p:txBody>
      </p:sp>
      <p:grpSp>
        <p:nvGrpSpPr>
          <p:cNvPr id="14" name="Ryhmä 13"/>
          <p:cNvGrpSpPr/>
          <p:nvPr/>
        </p:nvGrpSpPr>
        <p:grpSpPr>
          <a:xfrm rot="5400000">
            <a:off x="8666981" y="1371600"/>
            <a:ext cx="132763" cy="128466"/>
            <a:chOff x="6668087" y="1297746"/>
            <a:chExt cx="161840" cy="156602"/>
          </a:xfrm>
        </p:grpSpPr>
        <p:cxnSp>
          <p:nvCxnSpPr>
            <p:cNvPr id="11" name="Suora yhdysviiva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uora yhdysviiva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uora yhdysviiva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Ryhmä 17"/>
          <p:cNvGrpSpPr/>
          <p:nvPr/>
        </p:nvGrpSpPr>
        <p:grpSpPr>
          <a:xfrm rot="5400000">
            <a:off x="8320088" y="1474763"/>
            <a:ext cx="132763" cy="128466"/>
            <a:chOff x="6668087" y="1297746"/>
            <a:chExt cx="161840" cy="156602"/>
          </a:xfrm>
        </p:grpSpPr>
        <p:cxnSp>
          <p:nvCxnSpPr>
            <p:cNvPr id="19" name="Suora yhdysviiva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uora yhdysviiva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uora yhdysviiva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Päivämäärän paikkamerkki 4"/>
          <p:cNvSpPr>
            <a:spLocks noGrp="1"/>
          </p:cNvSpPr>
          <p:nvPr>
            <p:ph type="dt" sz="half" idx="10"/>
          </p:nvPr>
        </p:nvSpPr>
        <p:spPr>
          <a:xfrm>
            <a:off x="6477000" y="55499"/>
            <a:ext cx="2133600" cy="365125"/>
          </a:xfrm>
        </p:spPr>
        <p:txBody>
          <a:bodyPr/>
          <a:lstStyle>
            <a:extLst/>
          </a:lstStyle>
          <a:p>
            <a:fld id="{0A48A8E4-6280-4876-B39F-F6F48E30BD8C}" type="datetimeFigureOut">
              <a:rPr lang="fi-FI" smtClean="0"/>
              <a:t>27.9.2011</a:t>
            </a:fld>
            <a:endParaRPr lang="fi-FI"/>
          </a:p>
        </p:txBody>
      </p:sp>
      <p:sp>
        <p:nvSpPr>
          <p:cNvPr id="6" name="Alatunnisteen paikkamerkki 5"/>
          <p:cNvSpPr>
            <a:spLocks noGrp="1"/>
          </p:cNvSpPr>
          <p:nvPr>
            <p:ph type="ftr" sz="quarter" idx="11"/>
          </p:nvPr>
        </p:nvSpPr>
        <p:spPr>
          <a:xfrm>
            <a:off x="914400" y="55499"/>
            <a:ext cx="5562600" cy="365125"/>
          </a:xfrm>
        </p:spPr>
        <p:txBody>
          <a:bodyPr/>
          <a:lstStyle>
            <a:extLst/>
          </a:lstStyle>
          <a:p>
            <a:endParaRPr lang="fi-FI"/>
          </a:p>
        </p:txBody>
      </p:sp>
      <p:sp>
        <p:nvSpPr>
          <p:cNvPr id="7" name="Dian numeron paikkamerkki 6"/>
          <p:cNvSpPr>
            <a:spLocks noGrp="1"/>
          </p:cNvSpPr>
          <p:nvPr>
            <p:ph type="sldNum" sz="quarter" idx="12"/>
          </p:nvPr>
        </p:nvSpPr>
        <p:spPr>
          <a:xfrm>
            <a:off x="8610600" y="55499"/>
            <a:ext cx="457200" cy="365125"/>
          </a:xfrm>
        </p:spPr>
        <p:txBody>
          <a:bodyPr/>
          <a:lstStyle>
            <a:extLst/>
          </a:lstStyle>
          <a:p>
            <a:fld id="{D13BEB43-776D-4ABD-A841-855F2CFF1AEB}" type="slidenum">
              <a:rPr lang="fi-FI" smtClean="0"/>
              <a:t>‹#›</a:t>
            </a:fld>
            <a:endParaRPr lang="fi-FI"/>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Suorakulmio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Suorakulmio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Suorakulmio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Suorakulmio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Suorakulmio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Suorakulmio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Suorakulmio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Suorakulmio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Suorakulmio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Otsikon paikkamerkki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fi-FI" smtClean="0"/>
              <a:t>Muokkaa perustyyl. napsautt.</a:t>
            </a:r>
            <a:endParaRPr kumimoji="0" lang="en-US"/>
          </a:p>
        </p:txBody>
      </p:sp>
      <p:sp>
        <p:nvSpPr>
          <p:cNvPr id="13" name="Tekstin paikkamerkki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fi-FI" smtClean="0"/>
              <a:t>Muokkaa tekstin perustyylejä napsauttamalla</a:t>
            </a:r>
          </a:p>
          <a:p>
            <a:pPr lvl="1" eaLnBrk="1" latinLnBrk="0" hangingPunct="1"/>
            <a:r>
              <a:rPr kumimoji="0" lang="fi-FI" smtClean="0"/>
              <a:t>toinen taso</a:t>
            </a:r>
          </a:p>
          <a:p>
            <a:pPr lvl="2" eaLnBrk="1" latinLnBrk="0" hangingPunct="1"/>
            <a:r>
              <a:rPr kumimoji="0" lang="fi-FI" smtClean="0"/>
              <a:t>kolmas taso</a:t>
            </a:r>
          </a:p>
          <a:p>
            <a:pPr lvl="3" eaLnBrk="1" latinLnBrk="0" hangingPunct="1"/>
            <a:r>
              <a:rPr kumimoji="0" lang="fi-FI" smtClean="0"/>
              <a:t>neljäs taso</a:t>
            </a:r>
          </a:p>
          <a:p>
            <a:pPr lvl="4" eaLnBrk="1" latinLnBrk="0" hangingPunct="1"/>
            <a:r>
              <a:rPr kumimoji="0" lang="fi-FI" smtClean="0"/>
              <a:t>viides taso</a:t>
            </a:r>
            <a:endParaRPr kumimoji="0" lang="en-US"/>
          </a:p>
        </p:txBody>
      </p:sp>
      <p:sp>
        <p:nvSpPr>
          <p:cNvPr id="14" name="Päivämäärän paikkamerkki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0A48A8E4-6280-4876-B39F-F6F48E30BD8C}" type="datetimeFigureOut">
              <a:rPr lang="fi-FI" smtClean="0"/>
              <a:t>27.9.2011</a:t>
            </a:fld>
            <a:endParaRPr lang="fi-FI"/>
          </a:p>
        </p:txBody>
      </p:sp>
      <p:sp>
        <p:nvSpPr>
          <p:cNvPr id="3" name="Alatunnisteen paikkamerkki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fi-FI"/>
          </a:p>
        </p:txBody>
      </p:sp>
      <p:sp>
        <p:nvSpPr>
          <p:cNvPr id="23" name="Dian numeron paikkamerkki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D13BEB43-776D-4ABD-A841-855F2CFF1AEB}" type="slidenum">
              <a:rPr lang="fi-FI" smtClean="0"/>
              <a:t>‹#›</a:t>
            </a:fld>
            <a:endParaRPr lang="fi-FI"/>
          </a:p>
        </p:txBody>
      </p:sp>
    </p:spTree>
  </p:cSld>
  <p:clrMap bg1="dk1" tx1="lt1" bg2="dk2" tx2="lt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ctrTitle"/>
          </p:nvPr>
        </p:nvSpPr>
        <p:spPr>
          <a:xfrm>
            <a:off x="3366868" y="533400"/>
            <a:ext cx="5525612" cy="2868168"/>
          </a:xfrm>
        </p:spPr>
        <p:txBody>
          <a:bodyPr/>
          <a:lstStyle/>
          <a:p>
            <a:r>
              <a:rPr lang="en-US" sz="6600" dirty="0" err="1" smtClean="0"/>
              <a:t>finland</a:t>
            </a:r>
            <a:endParaRPr lang="en-US" sz="6600" dirty="0"/>
          </a:p>
        </p:txBody>
      </p:sp>
      <p:sp>
        <p:nvSpPr>
          <p:cNvPr id="3" name="Alaotsikko 2"/>
          <p:cNvSpPr>
            <a:spLocks noGrp="1"/>
          </p:cNvSpPr>
          <p:nvPr>
            <p:ph type="subTitle" idx="1"/>
          </p:nvPr>
        </p:nvSpPr>
        <p:spPr/>
        <p:txBody>
          <a:bodyPr>
            <a:normAutofit/>
          </a:bodyPr>
          <a:lstStyle/>
          <a:p>
            <a:r>
              <a:rPr lang="fi-FI" dirty="0" smtClean="0"/>
              <a:t>&amp;</a:t>
            </a:r>
            <a:br>
              <a:rPr lang="fi-FI" dirty="0" smtClean="0"/>
            </a:br>
            <a:r>
              <a:rPr lang="en-US" dirty="0" smtClean="0"/>
              <a:t>The main 5 attractions             </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normAutofit/>
          </a:bodyPr>
          <a:lstStyle/>
          <a:p>
            <a:r>
              <a:rPr lang="en-US" dirty="0" smtClean="0">
                <a:latin typeface="AR CENA" pitchFamily="2" charset="0"/>
              </a:rPr>
              <a:t>The </a:t>
            </a:r>
            <a:r>
              <a:rPr lang="en-US" dirty="0" smtClean="0">
                <a:latin typeface="AR CENA" pitchFamily="2" charset="0"/>
              </a:rPr>
              <a:t>W</a:t>
            </a:r>
            <a:r>
              <a:rPr lang="en-US" dirty="0" smtClean="0">
                <a:latin typeface="AR CENA" pitchFamily="2" charset="0"/>
              </a:rPr>
              <a:t>inters</a:t>
            </a:r>
            <a:endParaRPr lang="en-US" dirty="0">
              <a:latin typeface="AR CENA" pitchFamily="2" charset="0"/>
            </a:endParaRPr>
          </a:p>
        </p:txBody>
      </p:sp>
      <p:sp>
        <p:nvSpPr>
          <p:cNvPr id="3" name="Sisällön paikkamerkki 2"/>
          <p:cNvSpPr>
            <a:spLocks noGrp="1"/>
          </p:cNvSpPr>
          <p:nvPr>
            <p:ph sz="half" idx="1"/>
          </p:nvPr>
        </p:nvSpPr>
        <p:spPr/>
        <p:txBody>
          <a:bodyPr>
            <a:normAutofit/>
          </a:bodyPr>
          <a:lstStyle/>
          <a:p>
            <a:r>
              <a:rPr lang="en-US" sz="2000" dirty="0" smtClean="0">
                <a:latin typeface="AR CENA" pitchFamily="2" charset="0"/>
              </a:rPr>
              <a:t>Mostly, Finland is known for its ”Winter Wonderland”,</a:t>
            </a:r>
            <a:br>
              <a:rPr lang="en-US" sz="2000" dirty="0" smtClean="0">
                <a:latin typeface="AR CENA" pitchFamily="2" charset="0"/>
              </a:rPr>
            </a:br>
            <a:r>
              <a:rPr lang="en-US" sz="2000" dirty="0" smtClean="0">
                <a:latin typeface="AR CENA" pitchFamily="2" charset="0"/>
              </a:rPr>
              <a:t>so if you're a friend of skiing, come to Lapland. And hit the breathtaking hills and mountains and enjoy the crystal clear view from the best hotels and resorts in Finland</a:t>
            </a:r>
            <a:br>
              <a:rPr lang="en-US" sz="2000" dirty="0" smtClean="0">
                <a:latin typeface="AR CENA" pitchFamily="2" charset="0"/>
              </a:rPr>
            </a:br>
            <a:r>
              <a:rPr lang="en-US" sz="2000" dirty="0" smtClean="0">
                <a:latin typeface="AR CENA" pitchFamily="2" charset="0"/>
              </a:rPr>
              <a:t>Also skiing in Finland is unlike any other alpine ski holiday. The breathtaking scene, and the ice sculptured forests with frozen lakes are the  most beautiful things that you shall not see in many places.</a:t>
            </a:r>
            <a:endParaRPr lang="en-US" sz="2000" dirty="0">
              <a:latin typeface="AR CENA" pitchFamily="2" charset="0"/>
            </a:endParaRPr>
          </a:p>
        </p:txBody>
      </p:sp>
      <p:pic>
        <p:nvPicPr>
          <p:cNvPr id="5" name="Sisällön paikkamerkki 4" descr="Finland.jpg"/>
          <p:cNvPicPr>
            <a:picLocks noGrp="1" noChangeAspect="1"/>
          </p:cNvPicPr>
          <p:nvPr>
            <p:ph sz="half" idx="2"/>
          </p:nvPr>
        </p:nvPicPr>
        <p:blipFill>
          <a:blip r:embed="rId2" cstate="print"/>
          <a:stretch>
            <a:fillRect/>
          </a:stretch>
        </p:blipFill>
        <p:spPr>
          <a:xfrm>
            <a:off x="4860032" y="188640"/>
            <a:ext cx="4038600" cy="2685669"/>
          </a:xfrm>
        </p:spPr>
      </p:pic>
      <p:pic>
        <p:nvPicPr>
          <p:cNvPr id="6" name="Kuva 5" descr="DSCF0924.sized.jpg"/>
          <p:cNvPicPr>
            <a:picLocks noChangeAspect="1"/>
          </p:cNvPicPr>
          <p:nvPr/>
        </p:nvPicPr>
        <p:blipFill>
          <a:blip r:embed="rId3" cstate="print"/>
          <a:stretch>
            <a:fillRect/>
          </a:stretch>
        </p:blipFill>
        <p:spPr>
          <a:xfrm>
            <a:off x="4860032" y="3140968"/>
            <a:ext cx="4283968" cy="3212976"/>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dirty="0" smtClean="0">
                <a:latin typeface="AR CENA" pitchFamily="2" charset="0"/>
              </a:rPr>
              <a:t>Santa </a:t>
            </a:r>
            <a:r>
              <a:rPr lang="fi-FI" dirty="0" err="1" smtClean="0">
                <a:latin typeface="AR CENA" pitchFamily="2" charset="0"/>
              </a:rPr>
              <a:t>Claus</a:t>
            </a:r>
            <a:endParaRPr lang="fi-FI" dirty="0">
              <a:latin typeface="AR CENA" pitchFamily="2" charset="0"/>
            </a:endParaRPr>
          </a:p>
        </p:txBody>
      </p:sp>
      <p:sp>
        <p:nvSpPr>
          <p:cNvPr id="3" name="Sisällön paikkamerkki 2"/>
          <p:cNvSpPr>
            <a:spLocks noGrp="1"/>
          </p:cNvSpPr>
          <p:nvPr>
            <p:ph sz="half" idx="1"/>
          </p:nvPr>
        </p:nvSpPr>
        <p:spPr/>
        <p:txBody>
          <a:bodyPr>
            <a:normAutofit/>
          </a:bodyPr>
          <a:lstStyle/>
          <a:p>
            <a:r>
              <a:rPr lang="en-US" sz="2000" dirty="0" smtClean="0">
                <a:latin typeface="AR CENA" pitchFamily="2" charset="0"/>
              </a:rPr>
              <a:t>Also, the world-famous Santa Claus lives in Finland. And you can even visit him. So get on the (?) and start riding towards Santa Claus and his wife.</a:t>
            </a:r>
            <a:br>
              <a:rPr lang="en-US" sz="2000" dirty="0" smtClean="0">
                <a:latin typeface="AR CENA" pitchFamily="2" charset="0"/>
              </a:rPr>
            </a:br>
            <a:r>
              <a:rPr lang="en-US" sz="2000" dirty="0" smtClean="0">
                <a:latin typeface="AR CENA" pitchFamily="2" charset="0"/>
              </a:rPr>
              <a:t/>
            </a:r>
            <a:br>
              <a:rPr lang="en-US" sz="2000" dirty="0" smtClean="0">
                <a:latin typeface="AR CENA" pitchFamily="2" charset="0"/>
              </a:rPr>
            </a:br>
            <a:r>
              <a:rPr lang="en-US" sz="2000" dirty="0" smtClean="0">
                <a:latin typeface="AR CENA" pitchFamily="2" charset="0"/>
              </a:rPr>
              <a:t>So when you come and visit </a:t>
            </a:r>
            <a:r>
              <a:rPr lang="en-US" sz="2000" dirty="0" err="1" smtClean="0">
                <a:latin typeface="AR CENA" pitchFamily="2" charset="0"/>
              </a:rPr>
              <a:t>Rovaniemi</a:t>
            </a:r>
            <a:r>
              <a:rPr lang="en-US" sz="2000" dirty="0" smtClean="0">
                <a:latin typeface="AR CENA" pitchFamily="2" charset="0"/>
              </a:rPr>
              <a:t> you will offer memories that you're children will never forget again.</a:t>
            </a:r>
            <a:endParaRPr lang="en-US" sz="2000" dirty="0">
              <a:latin typeface="AR CENA" pitchFamily="2" charset="0"/>
            </a:endParaRPr>
          </a:p>
        </p:txBody>
      </p:sp>
      <p:pic>
        <p:nvPicPr>
          <p:cNvPr id="5" name="Sisällön paikkamerkki 4" descr="Santa Claus Village - Rovaniemi.jpg"/>
          <p:cNvPicPr>
            <a:picLocks noGrp="1" noChangeAspect="1"/>
          </p:cNvPicPr>
          <p:nvPr>
            <p:ph sz="half" idx="2"/>
          </p:nvPr>
        </p:nvPicPr>
        <p:blipFill>
          <a:blip r:embed="rId2" cstate="print"/>
          <a:stretch>
            <a:fillRect/>
          </a:stretch>
        </p:blipFill>
        <p:spPr>
          <a:xfrm>
            <a:off x="4644008" y="1700808"/>
            <a:ext cx="4038600" cy="2526044"/>
          </a:xfr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en-US" dirty="0" smtClean="0">
                <a:latin typeface="AR CENA" pitchFamily="2" charset="0"/>
              </a:rPr>
              <a:t>Aurora Borealis</a:t>
            </a:r>
            <a:endParaRPr lang="en-US" dirty="0">
              <a:latin typeface="AR CENA" pitchFamily="2" charset="0"/>
            </a:endParaRPr>
          </a:p>
        </p:txBody>
      </p:sp>
      <p:sp>
        <p:nvSpPr>
          <p:cNvPr id="3" name="Sisällön paikkamerkki 2"/>
          <p:cNvSpPr>
            <a:spLocks noGrp="1"/>
          </p:cNvSpPr>
          <p:nvPr>
            <p:ph sz="half" idx="1"/>
          </p:nvPr>
        </p:nvSpPr>
        <p:spPr/>
        <p:txBody>
          <a:bodyPr>
            <a:normAutofit/>
          </a:bodyPr>
          <a:lstStyle/>
          <a:p>
            <a:r>
              <a:rPr lang="en-US" sz="2000" dirty="0" smtClean="0">
                <a:latin typeface="AR CENA" pitchFamily="2" charset="0"/>
              </a:rPr>
              <a:t/>
            </a:r>
            <a:br>
              <a:rPr lang="en-US" sz="2000" dirty="0" smtClean="0">
                <a:latin typeface="AR CENA" pitchFamily="2" charset="0"/>
              </a:rPr>
            </a:br>
            <a:r>
              <a:rPr lang="en-US" sz="2000" dirty="0" smtClean="0">
                <a:latin typeface="AR CENA" pitchFamily="2" charset="0"/>
              </a:rPr>
              <a:t/>
            </a:r>
            <a:br>
              <a:rPr lang="en-US" sz="2000" dirty="0" smtClean="0">
                <a:latin typeface="AR CENA" pitchFamily="2" charset="0"/>
              </a:rPr>
            </a:br>
            <a:r>
              <a:rPr lang="en-US" sz="2000" dirty="0" smtClean="0">
                <a:latin typeface="AR CENA" pitchFamily="2" charset="0"/>
              </a:rPr>
              <a:t/>
            </a:r>
            <a:br>
              <a:rPr lang="en-US" sz="2000" dirty="0" smtClean="0">
                <a:latin typeface="AR CENA" pitchFamily="2" charset="0"/>
              </a:rPr>
            </a:br>
            <a:r>
              <a:rPr lang="en-US" sz="2000" dirty="0" smtClean="0">
                <a:latin typeface="AR CENA" pitchFamily="2" charset="0"/>
              </a:rPr>
              <a:t>One of Finland's most beautiful things you can see are the amazing aurora borealis's that many people gather to watch and feel the magic that the aurora borealis will offer you.</a:t>
            </a:r>
            <a:endParaRPr lang="en-US" sz="2000" dirty="0">
              <a:latin typeface="AR CENA" pitchFamily="2" charset="0"/>
            </a:endParaRPr>
          </a:p>
        </p:txBody>
      </p:sp>
      <p:pic>
        <p:nvPicPr>
          <p:cNvPr id="5" name="Sisällön paikkamerkki 4" descr="northern-lights.jpg"/>
          <p:cNvPicPr>
            <a:picLocks noGrp="1" noChangeAspect="1"/>
          </p:cNvPicPr>
          <p:nvPr>
            <p:ph sz="half" idx="2"/>
          </p:nvPr>
        </p:nvPicPr>
        <p:blipFill>
          <a:blip r:embed="rId2" cstate="print"/>
          <a:stretch>
            <a:fillRect/>
          </a:stretch>
        </p:blipFill>
        <p:spPr>
          <a:xfrm>
            <a:off x="4643500" y="1772816"/>
            <a:ext cx="4500500" cy="3600400"/>
          </a:xfr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dirty="0" err="1" smtClean="0">
                <a:latin typeface="AR CENA" pitchFamily="2" charset="0"/>
              </a:rPr>
              <a:t>Muumivillage</a:t>
            </a:r>
            <a:endParaRPr lang="fi-FI" dirty="0">
              <a:latin typeface="AR CENA" pitchFamily="2" charset="0"/>
            </a:endParaRPr>
          </a:p>
        </p:txBody>
      </p:sp>
      <p:sp>
        <p:nvSpPr>
          <p:cNvPr id="3" name="Sisällön paikkamerkki 2"/>
          <p:cNvSpPr>
            <a:spLocks noGrp="1"/>
          </p:cNvSpPr>
          <p:nvPr>
            <p:ph sz="half" idx="1"/>
          </p:nvPr>
        </p:nvSpPr>
        <p:spPr/>
        <p:txBody>
          <a:bodyPr>
            <a:normAutofit/>
          </a:bodyPr>
          <a:lstStyle/>
          <a:p>
            <a:r>
              <a:rPr lang="en-US" sz="2000" dirty="0" smtClean="0">
                <a:latin typeface="AR CENA" pitchFamily="2" charset="0"/>
              </a:rPr>
              <a:t>One of the most popular (?) among the children is the famous </a:t>
            </a:r>
            <a:r>
              <a:rPr lang="en-US" sz="2000" dirty="0" err="1" smtClean="0">
                <a:latin typeface="AR CENA" pitchFamily="2" charset="0"/>
              </a:rPr>
              <a:t>muumivillage</a:t>
            </a:r>
            <a:r>
              <a:rPr lang="en-US" sz="2000" dirty="0" smtClean="0">
                <a:latin typeface="AR CENA" pitchFamily="2" charset="0"/>
              </a:rPr>
              <a:t>. This village is build exactly by the steps of the original show and sow are the characters. </a:t>
            </a:r>
            <a:br>
              <a:rPr lang="en-US" sz="2000" dirty="0" smtClean="0">
                <a:latin typeface="AR CENA" pitchFamily="2" charset="0"/>
              </a:rPr>
            </a:br>
            <a:r>
              <a:rPr lang="en-US" sz="2000" dirty="0" smtClean="0">
                <a:latin typeface="AR CENA" pitchFamily="2" charset="0"/>
              </a:rPr>
              <a:t/>
            </a:r>
            <a:br>
              <a:rPr lang="en-US" sz="2000" dirty="0" smtClean="0">
                <a:latin typeface="AR CENA" pitchFamily="2" charset="0"/>
              </a:rPr>
            </a:br>
            <a:r>
              <a:rPr lang="en-US" sz="2000" dirty="0" smtClean="0">
                <a:latin typeface="AR CENA" pitchFamily="2" charset="0"/>
              </a:rPr>
              <a:t>So visit </a:t>
            </a:r>
            <a:r>
              <a:rPr lang="en-US" sz="2000" dirty="0" err="1" smtClean="0">
                <a:latin typeface="AR CENA" pitchFamily="2" charset="0"/>
              </a:rPr>
              <a:t>moomivillage</a:t>
            </a:r>
            <a:r>
              <a:rPr lang="en-US" sz="2000" dirty="0" smtClean="0">
                <a:latin typeface="AR CENA" pitchFamily="2" charset="0"/>
              </a:rPr>
              <a:t>, to experience magic, love and memories that will stay in your memories forever.</a:t>
            </a:r>
            <a:endParaRPr lang="en-US" sz="2000" dirty="0">
              <a:latin typeface="AR CENA" pitchFamily="2" charset="0"/>
            </a:endParaRPr>
          </a:p>
        </p:txBody>
      </p:sp>
      <p:pic>
        <p:nvPicPr>
          <p:cNvPr id="5" name="Sisällön paikkamerkki 4" descr="1135238069870.jpeg"/>
          <p:cNvPicPr>
            <a:picLocks noGrp="1" noChangeAspect="1"/>
          </p:cNvPicPr>
          <p:nvPr>
            <p:ph sz="half" idx="2"/>
          </p:nvPr>
        </p:nvPicPr>
        <p:blipFill>
          <a:blip r:embed="rId2" cstate="print"/>
          <a:stretch>
            <a:fillRect/>
          </a:stretch>
        </p:blipFill>
        <p:spPr>
          <a:xfrm>
            <a:off x="4716016" y="548680"/>
            <a:ext cx="4038600" cy="2703955"/>
          </a:xfrm>
        </p:spPr>
      </p:pic>
      <p:pic>
        <p:nvPicPr>
          <p:cNvPr id="6" name="Kuva 5" descr="muumi2.gif"/>
          <p:cNvPicPr>
            <a:picLocks noChangeAspect="1"/>
          </p:cNvPicPr>
          <p:nvPr/>
        </p:nvPicPr>
        <p:blipFill>
          <a:blip r:embed="rId3" cstate="print"/>
          <a:stretch>
            <a:fillRect/>
          </a:stretch>
        </p:blipFill>
        <p:spPr>
          <a:xfrm>
            <a:off x="4716016" y="3645024"/>
            <a:ext cx="4032448" cy="284725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dirty="0" smtClean="0">
                <a:latin typeface="AR CENA" pitchFamily="2" charset="0"/>
              </a:rPr>
              <a:t>Nallikari</a:t>
            </a:r>
            <a:endParaRPr lang="fi-FI" dirty="0">
              <a:latin typeface="AR CENA" pitchFamily="2" charset="0"/>
            </a:endParaRPr>
          </a:p>
        </p:txBody>
      </p:sp>
      <p:sp>
        <p:nvSpPr>
          <p:cNvPr id="3" name="Sisällön paikkamerkki 2"/>
          <p:cNvSpPr>
            <a:spLocks noGrp="1"/>
          </p:cNvSpPr>
          <p:nvPr>
            <p:ph sz="half" idx="1"/>
          </p:nvPr>
        </p:nvSpPr>
        <p:spPr/>
        <p:txBody>
          <a:bodyPr>
            <a:normAutofit/>
          </a:bodyPr>
          <a:lstStyle/>
          <a:p>
            <a:r>
              <a:rPr lang="en-US" sz="2000" dirty="0" smtClean="0">
                <a:latin typeface="AR CENA" pitchFamily="2" charset="0"/>
              </a:rPr>
              <a:t>The  </a:t>
            </a:r>
            <a:r>
              <a:rPr lang="en-US" sz="2000" dirty="0" err="1" smtClean="0">
                <a:latin typeface="AR CENA" pitchFamily="2" charset="0"/>
              </a:rPr>
              <a:t>Nallikari</a:t>
            </a:r>
            <a:r>
              <a:rPr lang="en-US" sz="2000" dirty="0" smtClean="0">
                <a:latin typeface="AR CENA" pitchFamily="2" charset="0"/>
              </a:rPr>
              <a:t> Camping Village is located in Oulu, on the are there are 70 cabins, and much more entertainment. The resort is only 4km from the city, so if you feel like shopping, its only a walk away. So feel free to stay in the amazing resort, watching the breathtaking views, and  enjoying the  winter wonderland and skiing, or the summery water and relax in the sun.</a:t>
            </a:r>
            <a:endParaRPr lang="en-US" sz="2000" dirty="0">
              <a:latin typeface="AR CENA" pitchFamily="2" charset="0"/>
            </a:endParaRPr>
          </a:p>
        </p:txBody>
      </p:sp>
      <p:pic>
        <p:nvPicPr>
          <p:cNvPr id="5" name="Sisällön paikkamerkki 4" descr="161940_377581195258_1597032_n.jpg"/>
          <p:cNvPicPr>
            <a:picLocks noGrp="1" noChangeAspect="1"/>
          </p:cNvPicPr>
          <p:nvPr>
            <p:ph sz="half" idx="2"/>
          </p:nvPr>
        </p:nvPicPr>
        <p:blipFill>
          <a:blip r:embed="rId2" cstate="print"/>
          <a:stretch>
            <a:fillRect/>
          </a:stretch>
        </p:blipFill>
        <p:spPr>
          <a:xfrm>
            <a:off x="5004048" y="4293096"/>
            <a:ext cx="3574585" cy="2323480"/>
          </a:xfrm>
        </p:spPr>
      </p:pic>
      <p:pic>
        <p:nvPicPr>
          <p:cNvPr id="6" name="Kuva 5" descr="nallikari-ilmakuva.jpg"/>
          <p:cNvPicPr>
            <a:picLocks noChangeAspect="1"/>
          </p:cNvPicPr>
          <p:nvPr/>
        </p:nvPicPr>
        <p:blipFill>
          <a:blip r:embed="rId3" cstate="print"/>
          <a:stretch>
            <a:fillRect/>
          </a:stretch>
        </p:blipFill>
        <p:spPr>
          <a:xfrm>
            <a:off x="4716016" y="1052736"/>
            <a:ext cx="3966986" cy="2909123"/>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dirty="0" err="1" smtClean="0">
                <a:latin typeface="AR CENA" pitchFamily="2" charset="0"/>
              </a:rPr>
              <a:t>Sites</a:t>
            </a:r>
            <a:r>
              <a:rPr lang="fi-FI" dirty="0" smtClean="0">
                <a:latin typeface="AR CENA" pitchFamily="2" charset="0"/>
              </a:rPr>
              <a:t> </a:t>
            </a:r>
            <a:r>
              <a:rPr lang="fi-FI" dirty="0" err="1" smtClean="0">
                <a:latin typeface="AR CENA" pitchFamily="2" charset="0"/>
              </a:rPr>
              <a:t>Worksited</a:t>
            </a:r>
            <a:endParaRPr lang="fi-FI" dirty="0">
              <a:latin typeface="AR CENA" pitchFamily="2" charset="0"/>
            </a:endParaRPr>
          </a:p>
        </p:txBody>
      </p:sp>
      <p:sp>
        <p:nvSpPr>
          <p:cNvPr id="3" name="Sisällön paikkamerkki 2"/>
          <p:cNvSpPr>
            <a:spLocks noGrp="1"/>
          </p:cNvSpPr>
          <p:nvPr>
            <p:ph sz="half" idx="1"/>
          </p:nvPr>
        </p:nvSpPr>
        <p:spPr/>
        <p:txBody>
          <a:bodyPr>
            <a:normAutofit/>
          </a:bodyPr>
          <a:lstStyle/>
          <a:p>
            <a:r>
              <a:rPr lang="fi-FI" sz="1400" dirty="0" err="1" smtClean="0">
                <a:latin typeface="AR CENA" pitchFamily="2" charset="0"/>
              </a:rPr>
              <a:t>Pictures</a:t>
            </a:r>
            <a:r>
              <a:rPr lang="fi-FI" sz="1400" dirty="0" smtClean="0">
                <a:latin typeface="AR CENA" pitchFamily="2" charset="0"/>
              </a:rPr>
              <a:t/>
            </a:r>
            <a:br>
              <a:rPr lang="fi-FI" sz="1400" dirty="0" smtClean="0">
                <a:latin typeface="AR CENA" pitchFamily="2" charset="0"/>
              </a:rPr>
            </a:br>
            <a:r>
              <a:rPr lang="fi-FI" sz="1400" i="1" dirty="0" err="1" smtClean="0">
                <a:latin typeface="AR CENA" pitchFamily="2" charset="0"/>
              </a:rPr>
              <a:t>Skiing</a:t>
            </a:r>
            <a:r>
              <a:rPr lang="fi-FI" sz="1400" i="1" dirty="0" smtClean="0">
                <a:latin typeface="AR CENA" pitchFamily="2" charset="0"/>
              </a:rPr>
              <a:t> in Finland</a:t>
            </a:r>
            <a:r>
              <a:rPr lang="fi-FI" sz="1400" dirty="0" smtClean="0">
                <a:latin typeface="AR CENA" pitchFamily="2" charset="0"/>
              </a:rPr>
              <a:t>. IGLUSKI, </a:t>
            </a:r>
            <a:r>
              <a:rPr lang="fi-FI" sz="1400" dirty="0" err="1" smtClean="0">
                <a:latin typeface="AR CENA" pitchFamily="2" charset="0"/>
              </a:rPr>
              <a:t>n.d</a:t>
            </a:r>
            <a:r>
              <a:rPr lang="fi-FI" sz="1400" dirty="0" smtClean="0">
                <a:latin typeface="AR CENA" pitchFamily="2" charset="0"/>
              </a:rPr>
              <a:t>. </a:t>
            </a:r>
            <a:r>
              <a:rPr lang="fi-FI" sz="1400" dirty="0" smtClean="0">
                <a:latin typeface="AR CENA" pitchFamily="2" charset="0"/>
              </a:rPr>
              <a:t/>
            </a:r>
            <a:br>
              <a:rPr lang="fi-FI" sz="1400" dirty="0" smtClean="0">
                <a:latin typeface="AR CENA" pitchFamily="2" charset="0"/>
              </a:rPr>
            </a:br>
            <a:r>
              <a:rPr lang="fi-FI" sz="1400" dirty="0" smtClean="0">
                <a:latin typeface="AR CENA" pitchFamily="2" charset="0"/>
              </a:rPr>
              <a:t>Web</a:t>
            </a:r>
            <a:r>
              <a:rPr lang="fi-FI" sz="1400" dirty="0" smtClean="0">
                <a:latin typeface="AR CENA" pitchFamily="2" charset="0"/>
              </a:rPr>
              <a:t>. 27 </a:t>
            </a:r>
            <a:r>
              <a:rPr lang="fi-FI" sz="1400" dirty="0" err="1" smtClean="0">
                <a:latin typeface="AR CENA" pitchFamily="2" charset="0"/>
              </a:rPr>
              <a:t>Sep</a:t>
            </a:r>
            <a:r>
              <a:rPr lang="fi-FI" sz="1400" dirty="0" smtClean="0">
                <a:latin typeface="AR CENA" pitchFamily="2" charset="0"/>
              </a:rPr>
              <a:t> 2011</a:t>
            </a:r>
            <a:r>
              <a:rPr lang="fi-FI" sz="1400" dirty="0" smtClean="0">
                <a:latin typeface="AR CENA" pitchFamily="2" charset="0"/>
              </a:rPr>
              <a:t>. &lt;</a:t>
            </a:r>
            <a:r>
              <a:rPr lang="fi-FI" sz="1400" dirty="0" smtClean="0">
                <a:latin typeface="AR CENA" pitchFamily="2" charset="0"/>
              </a:rPr>
              <a:t>http://www.igluski.com/images/Finland.jpg</a:t>
            </a:r>
            <a:r>
              <a:rPr lang="fi-FI" sz="1400" dirty="0" smtClean="0">
                <a:latin typeface="AR CENA" pitchFamily="2" charset="0"/>
              </a:rPr>
              <a:t>&gt;.</a:t>
            </a:r>
            <a:br>
              <a:rPr lang="fi-FI" sz="1400" dirty="0" smtClean="0">
                <a:latin typeface="AR CENA" pitchFamily="2" charset="0"/>
              </a:rPr>
            </a:br>
            <a:r>
              <a:rPr lang="fi-FI" sz="1400" dirty="0" smtClean="0">
                <a:latin typeface="AR CENA" pitchFamily="2" charset="0"/>
              </a:rPr>
              <a:t/>
            </a:r>
            <a:br>
              <a:rPr lang="fi-FI" sz="1400" dirty="0" smtClean="0">
                <a:latin typeface="AR CENA" pitchFamily="2" charset="0"/>
              </a:rPr>
            </a:br>
            <a:r>
              <a:rPr lang="en-US" sz="1400" dirty="0" smtClean="0">
                <a:latin typeface="AR CENA" pitchFamily="2" charset="0"/>
              </a:rPr>
              <a:t>"</a:t>
            </a:r>
            <a:r>
              <a:rPr lang="en-US" sz="1400" dirty="0" err="1" smtClean="0">
                <a:latin typeface="AR CENA" pitchFamily="2" charset="0"/>
              </a:rPr>
              <a:t>Daves</a:t>
            </a:r>
            <a:r>
              <a:rPr lang="en-US" sz="1400" dirty="0" smtClean="0">
                <a:latin typeface="AR CENA" pitchFamily="2" charset="0"/>
              </a:rPr>
              <a:t> Gallery." </a:t>
            </a:r>
            <a:r>
              <a:rPr lang="en-US" sz="1400" dirty="0" err="1" smtClean="0">
                <a:latin typeface="AR CENA" pitchFamily="2" charset="0"/>
              </a:rPr>
              <a:t>N.p</a:t>
            </a:r>
            <a:r>
              <a:rPr lang="en-US" sz="1400" dirty="0" smtClean="0">
                <a:latin typeface="AR CENA" pitchFamily="2" charset="0"/>
              </a:rPr>
              <a:t>., Wed Apr 13 17:43:10 2011. Web. 27 Sep 2011. &lt;http://www.davidgoodwin.net/albums/album27/DSCF0924.sized.jpg</a:t>
            </a:r>
            <a:r>
              <a:rPr lang="en-US" sz="1400" dirty="0" smtClean="0">
                <a:latin typeface="AR CENA" pitchFamily="2" charset="0"/>
              </a:rPr>
              <a:t>&gt;.</a:t>
            </a:r>
            <a:br>
              <a:rPr lang="en-US" sz="1400" dirty="0" smtClean="0">
                <a:latin typeface="AR CENA" pitchFamily="2" charset="0"/>
              </a:rPr>
            </a:br>
            <a:r>
              <a:rPr lang="en-US" sz="1400" dirty="0" smtClean="0">
                <a:latin typeface="AR CENA" pitchFamily="2" charset="0"/>
              </a:rPr>
              <a:t/>
            </a:r>
            <a:br>
              <a:rPr lang="en-US" sz="1400" dirty="0" smtClean="0">
                <a:latin typeface="AR CENA" pitchFamily="2" charset="0"/>
              </a:rPr>
            </a:br>
            <a:r>
              <a:rPr lang="fi-FI" sz="1400" dirty="0" smtClean="0">
                <a:latin typeface="AR CENA" pitchFamily="2" charset="0"/>
              </a:rPr>
              <a:t>"</a:t>
            </a:r>
            <a:r>
              <a:rPr lang="fi-FI" sz="1400" dirty="0" smtClean="0">
                <a:latin typeface="AR CENA" pitchFamily="2" charset="0"/>
              </a:rPr>
              <a:t>Santa </a:t>
            </a:r>
            <a:r>
              <a:rPr lang="fi-FI" sz="1400" dirty="0" err="1" smtClean="0">
                <a:latin typeface="AR CENA" pitchFamily="2" charset="0"/>
              </a:rPr>
              <a:t>Claus</a:t>
            </a:r>
            <a:r>
              <a:rPr lang="fi-FI" sz="1400" dirty="0" smtClean="0">
                <a:latin typeface="AR CENA" pitchFamily="2" charset="0"/>
              </a:rPr>
              <a:t> </a:t>
            </a:r>
            <a:r>
              <a:rPr lang="fi-FI" sz="1400" dirty="0" err="1" smtClean="0">
                <a:latin typeface="AR CENA" pitchFamily="2" charset="0"/>
              </a:rPr>
              <a:t>Village</a:t>
            </a:r>
            <a:r>
              <a:rPr lang="fi-FI" sz="1400" dirty="0" smtClean="0">
                <a:latin typeface="AR CENA" pitchFamily="2" charset="0"/>
              </a:rPr>
              <a:t>." </a:t>
            </a:r>
            <a:r>
              <a:rPr lang="fi-FI" sz="1400" dirty="0" err="1" smtClean="0">
                <a:latin typeface="AR CENA" pitchFamily="2" charset="0"/>
              </a:rPr>
              <a:t>N.p</a:t>
            </a:r>
            <a:r>
              <a:rPr lang="fi-FI" sz="1400" dirty="0" smtClean="0">
                <a:latin typeface="AR CENA" pitchFamily="2" charset="0"/>
              </a:rPr>
              <a:t>., </a:t>
            </a:r>
            <a:r>
              <a:rPr lang="fi-FI" sz="1400" dirty="0" err="1" smtClean="0">
                <a:latin typeface="AR CENA" pitchFamily="2" charset="0"/>
              </a:rPr>
              <a:t>n.d</a:t>
            </a:r>
            <a:r>
              <a:rPr lang="fi-FI" sz="1400" dirty="0" smtClean="0">
                <a:latin typeface="AR CENA" pitchFamily="2" charset="0"/>
              </a:rPr>
              <a:t>. Web. 27 </a:t>
            </a:r>
            <a:r>
              <a:rPr lang="fi-FI" sz="1400" dirty="0" err="1" smtClean="0">
                <a:latin typeface="AR CENA" pitchFamily="2" charset="0"/>
              </a:rPr>
              <a:t>Sep</a:t>
            </a:r>
            <a:r>
              <a:rPr lang="fi-FI" sz="1400" dirty="0" smtClean="0">
                <a:latin typeface="AR CENA" pitchFamily="2" charset="0"/>
              </a:rPr>
              <a:t> 2011. &lt;http://www.christmas-markets.org/lapland/Santa%20Claus%20Village%20-%20Rovaniemi.jpg</a:t>
            </a:r>
            <a:r>
              <a:rPr lang="fi-FI" sz="1400" dirty="0" smtClean="0">
                <a:latin typeface="AR CENA" pitchFamily="2" charset="0"/>
              </a:rPr>
              <a:t>&gt;.</a:t>
            </a:r>
          </a:p>
          <a:p>
            <a:r>
              <a:rPr lang="fi-FI" sz="1400" dirty="0" smtClean="0">
                <a:latin typeface="AR CENA" pitchFamily="2" charset="0"/>
              </a:rPr>
              <a:t>"Aurora Borealis." </a:t>
            </a:r>
            <a:r>
              <a:rPr lang="fi-FI" sz="1400" dirty="0" err="1" smtClean="0">
                <a:latin typeface="AR CENA" pitchFamily="2" charset="0"/>
              </a:rPr>
              <a:t>N.p</a:t>
            </a:r>
            <a:r>
              <a:rPr lang="fi-FI" sz="1400" dirty="0" smtClean="0">
                <a:latin typeface="AR CENA" pitchFamily="2" charset="0"/>
              </a:rPr>
              <a:t>., </a:t>
            </a:r>
            <a:r>
              <a:rPr lang="fi-FI" sz="1400" dirty="0" err="1" smtClean="0">
                <a:latin typeface="AR CENA" pitchFamily="2" charset="0"/>
              </a:rPr>
              <a:t>n.d</a:t>
            </a:r>
            <a:r>
              <a:rPr lang="fi-FI" sz="1400" dirty="0" smtClean="0">
                <a:latin typeface="AR CENA" pitchFamily="2" charset="0"/>
              </a:rPr>
              <a:t>. Web. 27 </a:t>
            </a:r>
            <a:r>
              <a:rPr lang="fi-FI" sz="1400" dirty="0" err="1" smtClean="0">
                <a:latin typeface="AR CENA" pitchFamily="2" charset="0"/>
              </a:rPr>
              <a:t>Sep</a:t>
            </a:r>
            <a:r>
              <a:rPr lang="fi-FI" sz="1400" dirty="0" smtClean="0">
                <a:latin typeface="AR CENA" pitchFamily="2" charset="0"/>
              </a:rPr>
              <a:t> 2011. &lt;http://www.destination360.com/europe/finland/images/s/northern-lights.jpg</a:t>
            </a:r>
            <a:r>
              <a:rPr lang="fi-FI" sz="1400" dirty="0" smtClean="0">
                <a:latin typeface="AR CENA" pitchFamily="2" charset="0"/>
              </a:rPr>
              <a:t>&gt;.</a:t>
            </a:r>
            <a:endParaRPr lang="fi-FI" sz="1400" dirty="0" smtClean="0">
              <a:latin typeface="AR CENA" pitchFamily="2" charset="0"/>
            </a:endParaRPr>
          </a:p>
        </p:txBody>
      </p:sp>
      <p:sp>
        <p:nvSpPr>
          <p:cNvPr id="4" name="Sisällön paikkamerkki 3"/>
          <p:cNvSpPr>
            <a:spLocks noGrp="1"/>
          </p:cNvSpPr>
          <p:nvPr>
            <p:ph sz="half" idx="2"/>
          </p:nvPr>
        </p:nvSpPr>
        <p:spPr/>
        <p:txBody>
          <a:bodyPr>
            <a:normAutofit/>
          </a:bodyPr>
          <a:lstStyle/>
          <a:p>
            <a:r>
              <a:rPr lang="fi-FI" sz="1400" dirty="0" smtClean="0">
                <a:latin typeface="AR CENA" pitchFamily="2" charset="0"/>
              </a:rPr>
              <a:t>"Muumi." </a:t>
            </a:r>
            <a:r>
              <a:rPr lang="fi-FI" sz="1400" dirty="0" err="1" smtClean="0">
                <a:latin typeface="AR CENA" pitchFamily="2" charset="0"/>
              </a:rPr>
              <a:t>N.p</a:t>
            </a:r>
            <a:r>
              <a:rPr lang="fi-FI" sz="1400" dirty="0" smtClean="0">
                <a:latin typeface="AR CENA" pitchFamily="2" charset="0"/>
              </a:rPr>
              <a:t>., </a:t>
            </a:r>
            <a:r>
              <a:rPr lang="fi-FI" sz="1400" dirty="0" err="1" smtClean="0">
                <a:latin typeface="AR CENA" pitchFamily="2" charset="0"/>
              </a:rPr>
              <a:t>n.d</a:t>
            </a:r>
            <a:r>
              <a:rPr lang="fi-FI" sz="1400" dirty="0" smtClean="0">
                <a:latin typeface="AR CENA" pitchFamily="2" charset="0"/>
              </a:rPr>
              <a:t>. Web. 27 </a:t>
            </a:r>
            <a:r>
              <a:rPr lang="fi-FI" sz="1400" dirty="0" err="1" smtClean="0">
                <a:latin typeface="AR CENA" pitchFamily="2" charset="0"/>
              </a:rPr>
              <a:t>Sep</a:t>
            </a:r>
            <a:r>
              <a:rPr lang="fi-FI" sz="1400" dirty="0" smtClean="0">
                <a:latin typeface="AR CENA" pitchFamily="2" charset="0"/>
              </a:rPr>
              <a:t> 2011. &lt;http://www.hs.fi/kotimaa/artikkeli/Japanilaiset+viett%C3%A4v%C3%A4t+Naantalissa+muumih%C3%A4it%C3%A4/1135238070475&gt;.</a:t>
            </a:r>
            <a:br>
              <a:rPr lang="fi-FI" sz="1400" dirty="0" smtClean="0">
                <a:latin typeface="AR CENA" pitchFamily="2" charset="0"/>
              </a:rPr>
            </a:br>
            <a:r>
              <a:rPr lang="fi-FI" sz="1400" dirty="0" smtClean="0">
                <a:latin typeface="AR CENA" pitchFamily="2" charset="0"/>
              </a:rPr>
              <a:t/>
            </a:r>
            <a:br>
              <a:rPr lang="fi-FI" sz="1400" dirty="0" smtClean="0">
                <a:latin typeface="AR CENA" pitchFamily="2" charset="0"/>
              </a:rPr>
            </a:br>
            <a:r>
              <a:rPr lang="fi-FI" sz="1400" dirty="0" smtClean="0">
                <a:latin typeface="AR CENA" pitchFamily="2" charset="0"/>
              </a:rPr>
              <a:t>"Muumit." </a:t>
            </a:r>
            <a:r>
              <a:rPr lang="fi-FI" sz="1400" dirty="0" err="1" smtClean="0">
                <a:latin typeface="AR CENA" pitchFamily="2" charset="0"/>
              </a:rPr>
              <a:t>N.p</a:t>
            </a:r>
            <a:r>
              <a:rPr lang="fi-FI" sz="1400" dirty="0" smtClean="0">
                <a:latin typeface="AR CENA" pitchFamily="2" charset="0"/>
              </a:rPr>
              <a:t>., </a:t>
            </a:r>
            <a:r>
              <a:rPr lang="fi-FI" sz="1400" dirty="0" err="1" smtClean="0">
                <a:latin typeface="AR CENA" pitchFamily="2" charset="0"/>
              </a:rPr>
              <a:t>n.d</a:t>
            </a:r>
            <a:r>
              <a:rPr lang="fi-FI" sz="1400" dirty="0" smtClean="0">
                <a:latin typeface="AR CENA" pitchFamily="2" charset="0"/>
              </a:rPr>
              <a:t>. Web. 27 </a:t>
            </a:r>
            <a:r>
              <a:rPr lang="fi-FI" sz="1400" dirty="0" err="1" smtClean="0">
                <a:latin typeface="AR CENA" pitchFamily="2" charset="0"/>
              </a:rPr>
              <a:t>Sep</a:t>
            </a:r>
            <a:r>
              <a:rPr lang="fi-FI" sz="1400" dirty="0" smtClean="0">
                <a:latin typeface="AR CENA" pitchFamily="2" charset="0"/>
              </a:rPr>
              <a:t> 2011. &lt;http://www.google.com/imgres?q=muumi&amp;um=1&amp;hl=fi&amp;biw=1366&amp;bih=607&amp;tbm=isch&amp;tbnid=kl_C3QhDpY38TM:&amp;imgrefurl=http://dangerouskind.wordpress.com/2010/10/&amp;docid=BEXxmOXOOxIqAM&amp;w=575&amp;h=406&amp;ei=QvyBTqvMHcrvsgbDmYiXDg&amp;zoom=1&amp;iact=rc&amp;dur=329&amp;page=1&amp;tbnh=115&amp;tbnw=143&amp;start=0&amp;ndsp=27&amp;ved=1t:429,r:8,s:0&amp;tx=66&amp;ty=51&gt;.</a:t>
            </a:r>
          </a:p>
          <a:p>
            <a:r>
              <a:rPr lang="fi-FI" sz="1400" dirty="0" smtClean="0">
                <a:latin typeface="AR CENA" pitchFamily="2" charset="0"/>
              </a:rPr>
              <a:t/>
            </a:r>
            <a:br>
              <a:rPr lang="fi-FI" sz="1400" dirty="0" smtClean="0">
                <a:latin typeface="AR CENA" pitchFamily="2" charset="0"/>
              </a:rPr>
            </a:br>
            <a:r>
              <a:rPr lang="fi-FI" sz="1400" dirty="0" smtClean="0">
                <a:latin typeface="AR CENA" pitchFamily="2" charset="0"/>
              </a:rPr>
              <a:t>"</a:t>
            </a:r>
            <a:r>
              <a:rPr lang="fi-FI" sz="1400" dirty="0" smtClean="0">
                <a:latin typeface="AR CENA" pitchFamily="2" charset="0"/>
              </a:rPr>
              <a:t>Nallikari Summer." </a:t>
            </a:r>
            <a:r>
              <a:rPr lang="fi-FI" sz="1400" dirty="0" err="1" smtClean="0">
                <a:latin typeface="AR CENA" pitchFamily="2" charset="0"/>
              </a:rPr>
              <a:t>N.p</a:t>
            </a:r>
            <a:r>
              <a:rPr lang="fi-FI" sz="1400" dirty="0" smtClean="0">
                <a:latin typeface="AR CENA" pitchFamily="2" charset="0"/>
              </a:rPr>
              <a:t>., </a:t>
            </a:r>
            <a:r>
              <a:rPr lang="fi-FI" sz="1400" dirty="0" err="1" smtClean="0">
                <a:latin typeface="AR CENA" pitchFamily="2" charset="0"/>
              </a:rPr>
              <a:t>n.d</a:t>
            </a:r>
            <a:r>
              <a:rPr lang="fi-FI" sz="1400" dirty="0" smtClean="0">
                <a:latin typeface="AR CENA" pitchFamily="2" charset="0"/>
              </a:rPr>
              <a:t>. Web. 27 </a:t>
            </a:r>
            <a:r>
              <a:rPr lang="fi-FI" sz="1400" dirty="0" err="1" smtClean="0">
                <a:latin typeface="AR CENA" pitchFamily="2" charset="0"/>
              </a:rPr>
              <a:t>Sep</a:t>
            </a:r>
            <a:r>
              <a:rPr lang="fi-FI" sz="1400" dirty="0" smtClean="0">
                <a:latin typeface="AR CENA" pitchFamily="2" charset="0"/>
              </a:rPr>
              <a:t> 2011. &lt;http://cupp.oulu.fi/beyond02/nallikari.jpg</a:t>
            </a:r>
            <a:r>
              <a:rPr lang="fi-FI" sz="1400" dirty="0" smtClean="0">
                <a:latin typeface="AR CENA" pitchFamily="2" charset="0"/>
              </a:rPr>
              <a:t>&gt;.</a:t>
            </a:r>
            <a:br>
              <a:rPr lang="fi-FI" sz="1400" dirty="0" smtClean="0">
                <a:latin typeface="AR CENA" pitchFamily="2" charset="0"/>
              </a:rPr>
            </a:br>
            <a:r>
              <a:rPr lang="fi-FI" sz="1400" dirty="0" smtClean="0">
                <a:latin typeface="AR CENA" pitchFamily="2" charset="0"/>
              </a:rPr>
              <a:t/>
            </a:r>
            <a:br>
              <a:rPr lang="fi-FI" sz="1400" dirty="0" smtClean="0">
                <a:latin typeface="AR CENA" pitchFamily="2" charset="0"/>
              </a:rPr>
            </a:br>
            <a:r>
              <a:rPr lang="fi-FI" sz="1400" dirty="0" smtClean="0">
                <a:latin typeface="AR CENA" pitchFamily="2" charset="0"/>
              </a:rPr>
              <a:t>"Nallikari </a:t>
            </a:r>
            <a:r>
              <a:rPr lang="fi-FI" sz="1400" dirty="0" err="1" smtClean="0">
                <a:latin typeface="AR CENA" pitchFamily="2" charset="0"/>
              </a:rPr>
              <a:t>Winter</a:t>
            </a:r>
            <a:r>
              <a:rPr lang="fi-FI" sz="1400" dirty="0" smtClean="0">
                <a:latin typeface="AR CENA" pitchFamily="2" charset="0"/>
              </a:rPr>
              <a:t>." </a:t>
            </a:r>
            <a:r>
              <a:rPr lang="fi-FI" sz="1400" dirty="0" err="1" smtClean="0">
                <a:latin typeface="AR CENA" pitchFamily="2" charset="0"/>
              </a:rPr>
              <a:t>N.p</a:t>
            </a:r>
            <a:r>
              <a:rPr lang="fi-FI" sz="1400" dirty="0" smtClean="0">
                <a:latin typeface="AR CENA" pitchFamily="2" charset="0"/>
              </a:rPr>
              <a:t>., </a:t>
            </a:r>
            <a:r>
              <a:rPr lang="fi-FI" sz="1400" dirty="0" err="1" smtClean="0">
                <a:latin typeface="AR CENA" pitchFamily="2" charset="0"/>
              </a:rPr>
              <a:t>n.d</a:t>
            </a:r>
            <a:r>
              <a:rPr lang="fi-FI" sz="1400" dirty="0" smtClean="0">
                <a:latin typeface="AR CENA" pitchFamily="2" charset="0"/>
              </a:rPr>
              <a:t>. Web. 27 </a:t>
            </a:r>
            <a:r>
              <a:rPr lang="fi-FI" sz="1400" dirty="0" err="1" smtClean="0">
                <a:latin typeface="AR CENA" pitchFamily="2" charset="0"/>
              </a:rPr>
              <a:t>Sep</a:t>
            </a:r>
            <a:r>
              <a:rPr lang="fi-FI" sz="1400" dirty="0" smtClean="0">
                <a:latin typeface="AR CENA" pitchFamily="2" charset="0"/>
              </a:rPr>
              <a:t> 2011. &lt;http://profile.ak.fbcdn.net/hprofile-ak-snc4/161940_377581195258_1597032_n.jpg&gt;.</a:t>
            </a:r>
            <a:endParaRPr lang="fi-FI" sz="1400" dirty="0">
              <a:latin typeface="AR CENA" pitchFamily="2" charset="0"/>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72</TotalTime>
  <Words>183</Words>
  <Application>Microsoft Office PowerPoint</Application>
  <PresentationFormat>Näytössä katseltava diaesitys (4:3)</PresentationFormat>
  <Paragraphs>17</Paragraphs>
  <Slides>7</Slides>
  <Notes>0</Notes>
  <HiddenSlides>0</HiddenSlides>
  <MMClips>0</MMClips>
  <ScaleCrop>false</ScaleCrop>
  <HeadingPairs>
    <vt:vector size="4" baseType="variant">
      <vt:variant>
        <vt:lpstr>Teema</vt:lpstr>
      </vt:variant>
      <vt:variant>
        <vt:i4>1</vt:i4>
      </vt:variant>
      <vt:variant>
        <vt:lpstr>Dian otsikot</vt:lpstr>
      </vt:variant>
      <vt:variant>
        <vt:i4>7</vt:i4>
      </vt:variant>
    </vt:vector>
  </HeadingPairs>
  <TitlesOfParts>
    <vt:vector size="8" baseType="lpstr">
      <vt:lpstr>Metro</vt:lpstr>
      <vt:lpstr>finland</vt:lpstr>
      <vt:lpstr>The Winters</vt:lpstr>
      <vt:lpstr>Santa Claus</vt:lpstr>
      <vt:lpstr>Aurora Borealis</vt:lpstr>
      <vt:lpstr>Muumivillage</vt:lpstr>
      <vt:lpstr>Nallikari</vt:lpstr>
      <vt:lpstr>Sites Worksited</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 1</dc:title>
  <dc:creator>emmi</dc:creator>
  <cp:lastModifiedBy>emmi</cp:lastModifiedBy>
  <cp:revision>8</cp:revision>
  <dcterms:created xsi:type="dcterms:W3CDTF">2011-09-27T15:42:17Z</dcterms:created>
  <dcterms:modified xsi:type="dcterms:W3CDTF">2011-09-27T16:54:51Z</dcterms:modified>
</cp:coreProperties>
</file>